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78" r:id="rId2"/>
    <p:sldMasterId id="2147483675" r:id="rId3"/>
  </p:sldMasterIdLst>
  <p:notesMasterIdLst>
    <p:notesMasterId r:id="rId11"/>
  </p:notesMasterIdLst>
  <p:sldIdLst>
    <p:sldId id="354" r:id="rId4"/>
    <p:sldId id="340" r:id="rId5"/>
    <p:sldId id="360" r:id="rId6"/>
    <p:sldId id="361" r:id="rId7"/>
    <p:sldId id="362" r:id="rId8"/>
    <p:sldId id="363" r:id="rId9"/>
    <p:sldId id="34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Slides" id="{F8DCC465-62CE-6541-B831-CA298B1D5D82}">
          <p14:sldIdLst>
            <p14:sldId id="354"/>
            <p14:sldId id="340"/>
            <p14:sldId id="360"/>
            <p14:sldId id="361"/>
            <p14:sldId id="362"/>
            <p14:sldId id="363"/>
            <p14:sldId id="348"/>
          </p14:sldIdLst>
        </p14:section>
        <p14:section name="Text" id="{57A2C754-0499-2E42-8DCA-0E59F6D2EF48}">
          <p14:sldIdLst/>
        </p14:section>
        <p14:section name="Text &amp; Image" id="{3E8C93C6-EE3D-3847-9A46-92376E82DD01}">
          <p14:sldIdLst/>
        </p14:section>
        <p14:section name="Photography" id="{D9AF19C9-CA4D-6641-8620-47D2F2DCC8F4}">
          <p14:sldIdLst/>
        </p14:section>
        <p14:section name="Title Assets" id="{6F2555E9-4B2F-3843-A8E1-530BDAD9E261}">
          <p14:sldIdLst/>
        </p14:section>
        <p14:section name="Graphic Assets" id="{D33657EF-7AE8-9642-A033-1A895341E502}">
          <p14:sldIdLst/>
        </p14:section>
        <p14:section name="Charts &amp; Graphs Examples" id="{8BA929F3-146C-E346-B530-4C861EFB8396}">
          <p14:sldIdLst/>
        </p14:section>
        <p14:section name="End slides" id="{9AF32C99-4860-0247-B719-3C962D4886A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EB"/>
    <a:srgbClr val="8199FC"/>
    <a:srgbClr val="094941"/>
    <a:srgbClr val="27B791"/>
    <a:srgbClr val="D9A90A"/>
    <a:srgbClr val="CF5D15"/>
    <a:srgbClr val="7D0D0D"/>
    <a:srgbClr val="9AC9D8"/>
    <a:srgbClr val="20254A"/>
    <a:srgbClr val="004C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94694"/>
  </p:normalViewPr>
  <p:slideViewPr>
    <p:cSldViewPr snapToGrid="0" snapToObjects="1">
      <p:cViewPr varScale="1">
        <p:scale>
          <a:sx n="78" d="100"/>
          <a:sy n="78" d="100"/>
        </p:scale>
        <p:origin x="542" y="6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41F4DB-43E3-E547-8C3E-73A9A8FB363E}"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7B6A2F-8480-0844-A64D-677C738C1B69}" type="slidenum">
              <a:rPr lang="en-US" smtClean="0"/>
              <a:t>‹#›</a:t>
            </a:fld>
            <a:endParaRPr lang="en-US"/>
          </a:p>
        </p:txBody>
      </p:sp>
    </p:spTree>
    <p:extLst>
      <p:ext uri="{BB962C8B-B14F-4D97-AF65-F5344CB8AC3E}">
        <p14:creationId xmlns:p14="http://schemas.microsoft.com/office/powerpoint/2010/main" val="1257445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10.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2.xml"/><Relationship Id="rId5" Type="http://schemas.openxmlformats.org/officeDocument/2006/relationships/image" Target="../media/image15.png"/><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Master" Target="../slideMasters/slideMaster2.xml"/><Relationship Id="rId5" Type="http://schemas.openxmlformats.org/officeDocument/2006/relationships/image" Target="../media/image15.png"/><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Master" Target="../slideMasters/slideMaster2.xml"/><Relationship Id="rId5" Type="http://schemas.openxmlformats.org/officeDocument/2006/relationships/image" Target="../media/image15.png"/><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5B0CFB-4AF5-3C4D-A9B3-E44F38BF3DD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88F4C878-4BD2-1A41-9680-64E0CC6F3AC8}"/>
              </a:ext>
            </a:extLst>
          </p:cNvPr>
          <p:cNvSpPr>
            <a:spLocks noGrp="1"/>
          </p:cNvSpPr>
          <p:nvPr>
            <p:ph type="title"/>
          </p:nvPr>
        </p:nvSpPr>
        <p:spPr>
          <a:xfrm>
            <a:off x="357809" y="1894229"/>
            <a:ext cx="10995991" cy="580015"/>
          </a:xfrm>
        </p:spPr>
        <p:txBody>
          <a:bodyPr/>
          <a:lstStyle>
            <a:lvl1pPr algn="ctr">
              <a:defRPr>
                <a:solidFill>
                  <a:schemeClr val="bg1"/>
                </a:solidFill>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EF49429D-C799-6D44-8893-A95CD6DDE197}"/>
              </a:ext>
            </a:extLst>
          </p:cNvPr>
          <p:cNvPicPr>
            <a:picLocks noChangeAspect="1"/>
          </p:cNvPicPr>
          <p:nvPr userDrawn="1"/>
        </p:nvPicPr>
        <p:blipFill>
          <a:blip r:embed="rId3"/>
          <a:stretch>
            <a:fillRect/>
          </a:stretch>
        </p:blipFill>
        <p:spPr>
          <a:xfrm>
            <a:off x="4220342" y="4673763"/>
            <a:ext cx="3532658" cy="1273255"/>
          </a:xfrm>
          <a:prstGeom prst="rect">
            <a:avLst/>
          </a:prstGeom>
        </p:spPr>
      </p:pic>
    </p:spTree>
    <p:extLst>
      <p:ext uri="{BB962C8B-B14F-4D97-AF65-F5344CB8AC3E}">
        <p14:creationId xmlns:p14="http://schemas.microsoft.com/office/powerpoint/2010/main" val="588303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arnassu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C9D9EA1-1436-39C6-14E1-EE3C5E6A40E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28322" y="5208865"/>
            <a:ext cx="2935356" cy="1047600"/>
          </a:xfrm>
          <a:prstGeom prst="rect">
            <a:avLst/>
          </a:prstGeom>
        </p:spPr>
      </p:pic>
    </p:spTree>
    <p:extLst>
      <p:ext uri="{BB962C8B-B14F-4D97-AF65-F5344CB8AC3E}">
        <p14:creationId xmlns:p14="http://schemas.microsoft.com/office/powerpoint/2010/main" val="1938456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arnassu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C9D9EA1-1436-39C6-14E1-EE3C5E6A40E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28322" y="5208865"/>
            <a:ext cx="2935356" cy="1047600"/>
          </a:xfrm>
          <a:prstGeom prst="rect">
            <a:avLst/>
          </a:prstGeom>
        </p:spPr>
      </p:pic>
      <p:pic>
        <p:nvPicPr>
          <p:cNvPr id="3" name="Picture 2" descr="A blue rectangle with black border&#10;&#10;Description automatically generated">
            <a:extLst>
              <a:ext uri="{FF2B5EF4-FFF2-40B4-BE49-F238E27FC236}">
                <a16:creationId xmlns:a16="http://schemas.microsoft.com/office/drawing/2014/main" id="{E9503FD9-2C21-C210-AD87-09ECB04073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444619">
            <a:off x="2289313" y="775110"/>
            <a:ext cx="7772400" cy="3948712"/>
          </a:xfrm>
          <a:prstGeom prst="rect">
            <a:avLst/>
          </a:prstGeom>
        </p:spPr>
      </p:pic>
      <p:sp>
        <p:nvSpPr>
          <p:cNvPr id="4" name="Title 3">
            <a:extLst>
              <a:ext uri="{FF2B5EF4-FFF2-40B4-BE49-F238E27FC236}">
                <a16:creationId xmlns:a16="http://schemas.microsoft.com/office/drawing/2014/main" id="{9B964B55-3A4B-6A2D-8280-EB5A0755ACA1}"/>
              </a:ext>
            </a:extLst>
          </p:cNvPr>
          <p:cNvSpPr>
            <a:spLocks noGrp="1"/>
          </p:cNvSpPr>
          <p:nvPr>
            <p:ph type="title"/>
          </p:nvPr>
        </p:nvSpPr>
        <p:spPr>
          <a:xfrm>
            <a:off x="3322532" y="2121528"/>
            <a:ext cx="5546935" cy="1516194"/>
          </a:xfrm>
        </p:spPr>
        <p:txBody>
          <a:bodyPr/>
          <a:lstStyle>
            <a:lvl1pPr algn="ctr">
              <a:defRPr/>
            </a:lvl1pPr>
          </a:lstStyle>
          <a:p>
            <a:r>
              <a:rPr lang="en-GB" dirty="0"/>
              <a:t>Click to edit Master title style</a:t>
            </a:r>
            <a:endParaRPr lang="en-US" dirty="0"/>
          </a:p>
        </p:txBody>
      </p:sp>
    </p:spTree>
    <p:extLst>
      <p:ext uri="{BB962C8B-B14F-4D97-AF65-F5344CB8AC3E}">
        <p14:creationId xmlns:p14="http://schemas.microsoft.com/office/powerpoint/2010/main" val="847380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5757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arnassus">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5672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arnassu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347B48-ECB3-720E-6C84-44FDEA8DC64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59615" y="5989353"/>
            <a:ext cx="2275371" cy="812058"/>
          </a:xfrm>
          <a:prstGeom prst="rect">
            <a:avLst/>
          </a:prstGeom>
        </p:spPr>
      </p:pic>
      <p:sp>
        <p:nvSpPr>
          <p:cNvPr id="5" name="Title 1">
            <a:extLst>
              <a:ext uri="{FF2B5EF4-FFF2-40B4-BE49-F238E27FC236}">
                <a16:creationId xmlns:a16="http://schemas.microsoft.com/office/drawing/2014/main" id="{08A28D08-796B-FA41-10B8-F1CE644C9154}"/>
              </a:ext>
            </a:extLst>
          </p:cNvPr>
          <p:cNvSpPr>
            <a:spLocks noGrp="1"/>
          </p:cNvSpPr>
          <p:nvPr>
            <p:ph type="title"/>
          </p:nvPr>
        </p:nvSpPr>
        <p:spPr>
          <a:xfrm>
            <a:off x="298174"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D2FD8DBE-151F-AA8D-196A-4ADA34C67059}"/>
              </a:ext>
            </a:extLst>
          </p:cNvPr>
          <p:cNvSpPr>
            <a:spLocks noGrp="1"/>
          </p:cNvSpPr>
          <p:nvPr>
            <p:ph idx="1"/>
          </p:nvPr>
        </p:nvSpPr>
        <p:spPr>
          <a:xfrm>
            <a:off x="298174" y="1643115"/>
            <a:ext cx="6370982" cy="4351338"/>
          </a:xfrm>
        </p:spPr>
        <p:txBody>
          <a:bodyPr/>
          <a:lstStyle>
            <a:lvl1pPr marL="0" indent="0">
              <a:buNone/>
              <a:defRPr>
                <a:solidFill>
                  <a:schemeClr val="tx1">
                    <a:lumMod val="75000"/>
                    <a:lumOff val="25000"/>
                  </a:schemeClr>
                </a:solidFill>
              </a:defRPr>
            </a:lvl1pPr>
            <a:lvl2pPr marL="457200" indent="0">
              <a:buNone/>
              <a:defRPr>
                <a:solidFill>
                  <a:schemeClr val="tx1">
                    <a:lumMod val="75000"/>
                    <a:lumOff val="25000"/>
                  </a:schemeClr>
                </a:solidFill>
              </a:defRPr>
            </a:lvl2pPr>
            <a:lvl3pPr marL="914400" indent="0">
              <a:buNone/>
              <a:defRPr>
                <a:solidFill>
                  <a:schemeClr val="tx1">
                    <a:lumMod val="75000"/>
                    <a:lumOff val="25000"/>
                  </a:schemeClr>
                </a:solidFill>
              </a:defRPr>
            </a:lvl3pPr>
            <a:lvl4pPr marL="1371600" indent="0">
              <a:buNone/>
              <a:defRPr>
                <a:solidFill>
                  <a:schemeClr val="tx1">
                    <a:lumMod val="75000"/>
                    <a:lumOff val="25000"/>
                  </a:schemeClr>
                </a:solidFill>
              </a:defRPr>
            </a:lvl4pPr>
            <a:lvl5pPr marL="1828800" indent="0">
              <a:buNone/>
              <a:defRPr>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10539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hi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644BB24-CE9A-AE34-81F7-422E22A187BF}"/>
              </a:ext>
            </a:extLst>
          </p:cNvPr>
          <p:cNvSpPr>
            <a:spLocks noGrp="1"/>
          </p:cNvSpPr>
          <p:nvPr>
            <p:ph type="title"/>
          </p:nvPr>
        </p:nvSpPr>
        <p:spPr>
          <a:xfrm>
            <a:off x="298174"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21E126CB-03A8-F70A-7AD8-AF5D6EA3E20A}"/>
              </a:ext>
            </a:extLst>
          </p:cNvPr>
          <p:cNvSpPr>
            <a:spLocks noGrp="1"/>
          </p:cNvSpPr>
          <p:nvPr>
            <p:ph idx="1"/>
          </p:nvPr>
        </p:nvSpPr>
        <p:spPr>
          <a:xfrm>
            <a:off x="298174" y="1643115"/>
            <a:ext cx="6370982"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2" name="Picture 1">
            <a:extLst>
              <a:ext uri="{FF2B5EF4-FFF2-40B4-BE49-F238E27FC236}">
                <a16:creationId xmlns:a16="http://schemas.microsoft.com/office/drawing/2014/main" id="{43021A11-BB32-3718-6B96-0425F3F3E6B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59615" y="5989353"/>
            <a:ext cx="2275371" cy="812058"/>
          </a:xfrm>
          <a:prstGeom prst="rect">
            <a:avLst/>
          </a:prstGeom>
        </p:spPr>
      </p:pic>
    </p:spTree>
    <p:extLst>
      <p:ext uri="{BB962C8B-B14F-4D97-AF65-F5344CB8AC3E}">
        <p14:creationId xmlns:p14="http://schemas.microsoft.com/office/powerpoint/2010/main" val="2423392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strip">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51CC3B7-A6D6-ECAD-8EE5-EAE9D4551912}"/>
              </a:ext>
            </a:extLst>
          </p:cNvPr>
          <p:cNvSpPr>
            <a:spLocks noGrp="1"/>
          </p:cNvSpPr>
          <p:nvPr>
            <p:ph type="title"/>
          </p:nvPr>
        </p:nvSpPr>
        <p:spPr>
          <a:xfrm>
            <a:off x="298174"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4BD1C4D-A1C3-CB60-AC4E-04977E81112E}"/>
              </a:ext>
            </a:extLst>
          </p:cNvPr>
          <p:cNvSpPr>
            <a:spLocks noGrp="1"/>
          </p:cNvSpPr>
          <p:nvPr>
            <p:ph idx="1"/>
          </p:nvPr>
        </p:nvSpPr>
        <p:spPr>
          <a:xfrm>
            <a:off x="298174" y="1643115"/>
            <a:ext cx="6370982"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2" name="Picture 1">
            <a:extLst>
              <a:ext uri="{FF2B5EF4-FFF2-40B4-BE49-F238E27FC236}">
                <a16:creationId xmlns:a16="http://schemas.microsoft.com/office/drawing/2014/main" id="{602AFBBB-A19F-C3F3-B44A-3DE8C6B36FD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3" name="Graphic 2">
            <a:extLst>
              <a:ext uri="{FF2B5EF4-FFF2-40B4-BE49-F238E27FC236}">
                <a16:creationId xmlns:a16="http://schemas.microsoft.com/office/drawing/2014/main" id="{F6837CB5-2991-6834-DBB0-2EF668135FF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716682" y="6089143"/>
            <a:ext cx="2064786" cy="547568"/>
          </a:xfrm>
          <a:prstGeom prst="rect">
            <a:avLst/>
          </a:prstGeom>
        </p:spPr>
      </p:pic>
    </p:spTree>
    <p:extLst>
      <p:ext uri="{BB962C8B-B14F-4D97-AF65-F5344CB8AC3E}">
        <p14:creationId xmlns:p14="http://schemas.microsoft.com/office/powerpoint/2010/main" val="2951581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strip whi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863468-6461-9FB4-1B87-074EF1BB794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sp>
        <p:nvSpPr>
          <p:cNvPr id="8" name="Title 1">
            <a:extLst>
              <a:ext uri="{FF2B5EF4-FFF2-40B4-BE49-F238E27FC236}">
                <a16:creationId xmlns:a16="http://schemas.microsoft.com/office/drawing/2014/main" id="{C51CC3B7-A6D6-ECAD-8EE5-EAE9D4551912}"/>
              </a:ext>
            </a:extLst>
          </p:cNvPr>
          <p:cNvSpPr>
            <a:spLocks noGrp="1"/>
          </p:cNvSpPr>
          <p:nvPr>
            <p:ph type="title"/>
          </p:nvPr>
        </p:nvSpPr>
        <p:spPr>
          <a:xfrm>
            <a:off x="298174"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4BD1C4D-A1C3-CB60-AC4E-04977E81112E}"/>
              </a:ext>
            </a:extLst>
          </p:cNvPr>
          <p:cNvSpPr>
            <a:spLocks noGrp="1"/>
          </p:cNvSpPr>
          <p:nvPr>
            <p:ph idx="1"/>
          </p:nvPr>
        </p:nvSpPr>
        <p:spPr>
          <a:xfrm>
            <a:off x="298174" y="1643115"/>
            <a:ext cx="6370982"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6" name="Graphic 5">
            <a:extLst>
              <a:ext uri="{FF2B5EF4-FFF2-40B4-BE49-F238E27FC236}">
                <a16:creationId xmlns:a16="http://schemas.microsoft.com/office/drawing/2014/main" id="{7DE179EA-D0BD-1B00-A366-6F8E39B48C6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716682" y="6089143"/>
            <a:ext cx="2064786" cy="547568"/>
          </a:xfrm>
          <a:prstGeom prst="rect">
            <a:avLst/>
          </a:prstGeom>
        </p:spPr>
      </p:pic>
    </p:spTree>
    <p:extLst>
      <p:ext uri="{BB962C8B-B14F-4D97-AF65-F5344CB8AC3E}">
        <p14:creationId xmlns:p14="http://schemas.microsoft.com/office/powerpoint/2010/main" val="2848604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rderway ">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863468-6461-9FB4-1B87-074EF1BB794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sp>
        <p:nvSpPr>
          <p:cNvPr id="8" name="Title 1">
            <a:extLst>
              <a:ext uri="{FF2B5EF4-FFF2-40B4-BE49-F238E27FC236}">
                <a16:creationId xmlns:a16="http://schemas.microsoft.com/office/drawing/2014/main" id="{C51CC3B7-A6D6-ECAD-8EE5-EAE9D4551912}"/>
              </a:ext>
            </a:extLst>
          </p:cNvPr>
          <p:cNvSpPr>
            <a:spLocks noGrp="1"/>
          </p:cNvSpPr>
          <p:nvPr>
            <p:ph type="title"/>
          </p:nvPr>
        </p:nvSpPr>
        <p:spPr>
          <a:xfrm>
            <a:off x="298174"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4BD1C4D-A1C3-CB60-AC4E-04977E81112E}"/>
              </a:ext>
            </a:extLst>
          </p:cNvPr>
          <p:cNvSpPr>
            <a:spLocks noGrp="1"/>
          </p:cNvSpPr>
          <p:nvPr>
            <p:ph idx="1"/>
          </p:nvPr>
        </p:nvSpPr>
        <p:spPr>
          <a:xfrm>
            <a:off x="298174" y="1643115"/>
            <a:ext cx="6370982"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Graphic 6">
            <a:extLst>
              <a:ext uri="{FF2B5EF4-FFF2-40B4-BE49-F238E27FC236}">
                <a16:creationId xmlns:a16="http://schemas.microsoft.com/office/drawing/2014/main" id="{3D6261A8-55B7-1CE8-3ACB-4BA9D9D35BE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501127" y="5649788"/>
            <a:ext cx="2690873" cy="1441539"/>
          </a:xfrm>
          <a:prstGeom prst="rect">
            <a:avLst/>
          </a:prstGeom>
        </p:spPr>
      </p:pic>
    </p:spTree>
    <p:extLst>
      <p:ext uri="{BB962C8B-B14F-4D97-AF65-F5344CB8AC3E}">
        <p14:creationId xmlns:p14="http://schemas.microsoft.com/office/powerpoint/2010/main" val="713900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ermediari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863468-6461-9FB4-1B87-074EF1BB7947}"/>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sp>
        <p:nvSpPr>
          <p:cNvPr id="8" name="Title 1">
            <a:extLst>
              <a:ext uri="{FF2B5EF4-FFF2-40B4-BE49-F238E27FC236}">
                <a16:creationId xmlns:a16="http://schemas.microsoft.com/office/drawing/2014/main" id="{C51CC3B7-A6D6-ECAD-8EE5-EAE9D4551912}"/>
              </a:ext>
            </a:extLst>
          </p:cNvPr>
          <p:cNvSpPr>
            <a:spLocks noGrp="1"/>
          </p:cNvSpPr>
          <p:nvPr>
            <p:ph type="title"/>
          </p:nvPr>
        </p:nvSpPr>
        <p:spPr>
          <a:xfrm>
            <a:off x="298174"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4BD1C4D-A1C3-CB60-AC4E-04977E81112E}"/>
              </a:ext>
            </a:extLst>
          </p:cNvPr>
          <p:cNvSpPr>
            <a:spLocks noGrp="1"/>
          </p:cNvSpPr>
          <p:nvPr>
            <p:ph idx="1"/>
          </p:nvPr>
        </p:nvSpPr>
        <p:spPr>
          <a:xfrm>
            <a:off x="298174" y="1643115"/>
            <a:ext cx="6370982"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3" name="Graphic 2">
            <a:extLst>
              <a:ext uri="{FF2B5EF4-FFF2-40B4-BE49-F238E27FC236}">
                <a16:creationId xmlns:a16="http://schemas.microsoft.com/office/drawing/2014/main" id="{7FB15EB1-E1AD-FF31-2842-F5D4241AA14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49678" y="6085867"/>
            <a:ext cx="1969603" cy="529147"/>
          </a:xfrm>
          <a:prstGeom prst="rect">
            <a:avLst/>
          </a:prstGeom>
        </p:spPr>
      </p:pic>
    </p:spTree>
    <p:extLst>
      <p:ext uri="{BB962C8B-B14F-4D97-AF65-F5344CB8AC3E}">
        <p14:creationId xmlns:p14="http://schemas.microsoft.com/office/powerpoint/2010/main" val="1697935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merical">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863468-6461-9FB4-1B87-074EF1BB7947}"/>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sp>
        <p:nvSpPr>
          <p:cNvPr id="8" name="Title 1">
            <a:extLst>
              <a:ext uri="{FF2B5EF4-FFF2-40B4-BE49-F238E27FC236}">
                <a16:creationId xmlns:a16="http://schemas.microsoft.com/office/drawing/2014/main" id="{C51CC3B7-A6D6-ECAD-8EE5-EAE9D4551912}"/>
              </a:ext>
            </a:extLst>
          </p:cNvPr>
          <p:cNvSpPr>
            <a:spLocks noGrp="1"/>
          </p:cNvSpPr>
          <p:nvPr>
            <p:ph type="title"/>
          </p:nvPr>
        </p:nvSpPr>
        <p:spPr>
          <a:xfrm>
            <a:off x="298174"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F4BD1C4D-A1C3-CB60-AC4E-04977E81112E}"/>
              </a:ext>
            </a:extLst>
          </p:cNvPr>
          <p:cNvSpPr>
            <a:spLocks noGrp="1"/>
          </p:cNvSpPr>
          <p:nvPr>
            <p:ph idx="1"/>
          </p:nvPr>
        </p:nvSpPr>
        <p:spPr>
          <a:xfrm>
            <a:off x="298174" y="1643115"/>
            <a:ext cx="6370982"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1" name="Graphic 10">
            <a:extLst>
              <a:ext uri="{FF2B5EF4-FFF2-40B4-BE49-F238E27FC236}">
                <a16:creationId xmlns:a16="http://schemas.microsoft.com/office/drawing/2014/main" id="{AF90F9C7-2969-F269-E14D-7FFC418B2C2B}"/>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1217" t="33717" r="21213" b="32866"/>
          <a:stretch/>
        </p:blipFill>
        <p:spPr>
          <a:xfrm>
            <a:off x="9637049" y="5776223"/>
            <a:ext cx="2402552" cy="985422"/>
          </a:xfrm>
          <a:prstGeom prst="rect">
            <a:avLst/>
          </a:prstGeom>
        </p:spPr>
      </p:pic>
    </p:spTree>
    <p:extLst>
      <p:ext uri="{BB962C8B-B14F-4D97-AF65-F5344CB8AC3E}">
        <p14:creationId xmlns:p14="http://schemas.microsoft.com/office/powerpoint/2010/main" val="613281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strip da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5B0CFB-4AF5-3C4D-A9B3-E44F38BF3DD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flipH="1">
            <a:off x="0" y="0"/>
            <a:ext cx="12192000" cy="6221896"/>
          </a:xfrm>
          <a:prstGeom prst="rect">
            <a:avLst/>
          </a:prstGeom>
        </p:spPr>
      </p:pic>
      <p:pic>
        <p:nvPicPr>
          <p:cNvPr id="3" name="Picture 2">
            <a:extLst>
              <a:ext uri="{FF2B5EF4-FFF2-40B4-BE49-F238E27FC236}">
                <a16:creationId xmlns:a16="http://schemas.microsoft.com/office/drawing/2014/main" id="{6CE09C32-79AB-5021-FE71-BCD11AD3D2B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75371" y="5914768"/>
            <a:ext cx="2240348" cy="799559"/>
          </a:xfrm>
          <a:prstGeom prst="rect">
            <a:avLst/>
          </a:prstGeom>
        </p:spPr>
      </p:pic>
      <p:sp>
        <p:nvSpPr>
          <p:cNvPr id="8" name="Content Placeholder 2">
            <a:extLst>
              <a:ext uri="{FF2B5EF4-FFF2-40B4-BE49-F238E27FC236}">
                <a16:creationId xmlns:a16="http://schemas.microsoft.com/office/drawing/2014/main" id="{3C730EFD-B80D-4B61-1B13-1CE6FD555EA8}"/>
              </a:ext>
            </a:extLst>
          </p:cNvPr>
          <p:cNvSpPr>
            <a:spLocks noGrp="1"/>
          </p:cNvSpPr>
          <p:nvPr>
            <p:ph idx="1"/>
          </p:nvPr>
        </p:nvSpPr>
        <p:spPr>
          <a:xfrm>
            <a:off x="298174" y="1643115"/>
            <a:ext cx="6370982" cy="4351338"/>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itle 10">
            <a:extLst>
              <a:ext uri="{FF2B5EF4-FFF2-40B4-BE49-F238E27FC236}">
                <a16:creationId xmlns:a16="http://schemas.microsoft.com/office/drawing/2014/main" id="{D12F5A1C-D55B-57B3-38FA-F84CC385794A}"/>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409869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rip &amp; Text on Righ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CA94E1-A0F7-595F-BF51-C1F44846514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2934149" cy="6858000"/>
          </a:xfrm>
          <a:prstGeom prst="rect">
            <a:avLst/>
          </a:prstGeom>
        </p:spPr>
      </p:pic>
      <p:sp>
        <p:nvSpPr>
          <p:cNvPr id="9" name="Title 1">
            <a:extLst>
              <a:ext uri="{FF2B5EF4-FFF2-40B4-BE49-F238E27FC236}">
                <a16:creationId xmlns:a16="http://schemas.microsoft.com/office/drawing/2014/main" id="{FF6BDEF5-E305-B692-94F3-51402BABA28B}"/>
              </a:ext>
            </a:extLst>
          </p:cNvPr>
          <p:cNvSpPr>
            <a:spLocks noGrp="1"/>
          </p:cNvSpPr>
          <p:nvPr>
            <p:ph type="title"/>
          </p:nvPr>
        </p:nvSpPr>
        <p:spPr>
          <a:xfrm>
            <a:off x="3146477"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10" name="Content Placeholder 2">
            <a:extLst>
              <a:ext uri="{FF2B5EF4-FFF2-40B4-BE49-F238E27FC236}">
                <a16:creationId xmlns:a16="http://schemas.microsoft.com/office/drawing/2014/main" id="{B82F640B-836C-2740-6E86-7779D00EB114}"/>
              </a:ext>
            </a:extLst>
          </p:cNvPr>
          <p:cNvSpPr>
            <a:spLocks noGrp="1"/>
          </p:cNvSpPr>
          <p:nvPr>
            <p:ph idx="1"/>
          </p:nvPr>
        </p:nvSpPr>
        <p:spPr>
          <a:xfrm>
            <a:off x="3146477" y="1643115"/>
            <a:ext cx="6370982"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2" name="Picture 1">
            <a:extLst>
              <a:ext uri="{FF2B5EF4-FFF2-40B4-BE49-F238E27FC236}">
                <a16:creationId xmlns:a16="http://schemas.microsoft.com/office/drawing/2014/main" id="{53544737-0512-BE7E-B0B3-22E55262310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59615" y="5989353"/>
            <a:ext cx="2275371" cy="812058"/>
          </a:xfrm>
          <a:prstGeom prst="rect">
            <a:avLst/>
          </a:prstGeom>
        </p:spPr>
      </p:pic>
    </p:spTree>
    <p:extLst>
      <p:ext uri="{BB962C8B-B14F-4D97-AF65-F5344CB8AC3E}">
        <p14:creationId xmlns:p14="http://schemas.microsoft.com/office/powerpoint/2010/main" val="4269304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ip &amp; Text on Right Whit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0858224-EF47-5248-9677-F5B470D5F1D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2934149" cy="6858000"/>
          </a:xfrm>
          <a:prstGeom prst="rect">
            <a:avLst/>
          </a:prstGeom>
        </p:spPr>
      </p:pic>
      <p:sp>
        <p:nvSpPr>
          <p:cNvPr id="5" name="Title 1">
            <a:extLst>
              <a:ext uri="{FF2B5EF4-FFF2-40B4-BE49-F238E27FC236}">
                <a16:creationId xmlns:a16="http://schemas.microsoft.com/office/drawing/2014/main" id="{BB4CE044-30B9-4F1E-D2A7-67B4B76F7FB4}"/>
              </a:ext>
            </a:extLst>
          </p:cNvPr>
          <p:cNvSpPr>
            <a:spLocks noGrp="1"/>
          </p:cNvSpPr>
          <p:nvPr>
            <p:ph type="title"/>
          </p:nvPr>
        </p:nvSpPr>
        <p:spPr>
          <a:xfrm>
            <a:off x="3146477"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FC274B2A-929C-FA0A-E64A-D88746628A48}"/>
              </a:ext>
            </a:extLst>
          </p:cNvPr>
          <p:cNvSpPr>
            <a:spLocks noGrp="1"/>
          </p:cNvSpPr>
          <p:nvPr>
            <p:ph idx="1"/>
          </p:nvPr>
        </p:nvSpPr>
        <p:spPr>
          <a:xfrm>
            <a:off x="3146477" y="1643115"/>
            <a:ext cx="6370982"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2" name="Picture 1">
            <a:extLst>
              <a:ext uri="{FF2B5EF4-FFF2-40B4-BE49-F238E27FC236}">
                <a16:creationId xmlns:a16="http://schemas.microsoft.com/office/drawing/2014/main" id="{DEF1CAD8-2684-2A57-7B49-2467A93F970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59615" y="5989353"/>
            <a:ext cx="2275371" cy="812058"/>
          </a:xfrm>
          <a:prstGeom prst="rect">
            <a:avLst/>
          </a:prstGeom>
        </p:spPr>
      </p:pic>
    </p:spTree>
    <p:extLst>
      <p:ext uri="{BB962C8B-B14F-4D97-AF65-F5344CB8AC3E}">
        <p14:creationId xmlns:p14="http://schemas.microsoft.com/office/powerpoint/2010/main" val="3679432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rip &amp; Text on Lef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81078F-BC51-9B04-BB65-46CABD04DF0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8832028" y="0"/>
            <a:ext cx="3359972" cy="6858000"/>
          </a:xfrm>
          <a:prstGeom prst="rect">
            <a:avLst/>
          </a:prstGeom>
        </p:spPr>
      </p:pic>
      <p:pic>
        <p:nvPicPr>
          <p:cNvPr id="10" name="Picture 9" descr="A black and white logo&#10;&#10;Description automatically generated">
            <a:extLst>
              <a:ext uri="{FF2B5EF4-FFF2-40B4-BE49-F238E27FC236}">
                <a16:creationId xmlns:a16="http://schemas.microsoft.com/office/drawing/2014/main" id="{0D94F8AA-61C3-747C-2697-B191EFC6732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71025" y="5994453"/>
            <a:ext cx="2353988" cy="634893"/>
          </a:xfrm>
          <a:prstGeom prst="rect">
            <a:avLst/>
          </a:prstGeom>
        </p:spPr>
      </p:pic>
      <p:sp>
        <p:nvSpPr>
          <p:cNvPr id="4" name="Title 1">
            <a:extLst>
              <a:ext uri="{FF2B5EF4-FFF2-40B4-BE49-F238E27FC236}">
                <a16:creationId xmlns:a16="http://schemas.microsoft.com/office/drawing/2014/main" id="{FA41FF40-1DE3-032A-E957-46B4B9089211}"/>
              </a:ext>
            </a:extLst>
          </p:cNvPr>
          <p:cNvSpPr>
            <a:spLocks noGrp="1"/>
          </p:cNvSpPr>
          <p:nvPr>
            <p:ph type="title"/>
          </p:nvPr>
        </p:nvSpPr>
        <p:spPr>
          <a:xfrm>
            <a:off x="298174"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5" name="Content Placeholder 2">
            <a:extLst>
              <a:ext uri="{FF2B5EF4-FFF2-40B4-BE49-F238E27FC236}">
                <a16:creationId xmlns:a16="http://schemas.microsoft.com/office/drawing/2014/main" id="{ED5897F3-11CA-3C0D-0353-60FFFBE9DAA0}"/>
              </a:ext>
            </a:extLst>
          </p:cNvPr>
          <p:cNvSpPr>
            <a:spLocks noGrp="1"/>
          </p:cNvSpPr>
          <p:nvPr>
            <p:ph idx="1"/>
          </p:nvPr>
        </p:nvSpPr>
        <p:spPr>
          <a:xfrm>
            <a:off x="298174" y="1643115"/>
            <a:ext cx="6370982"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486059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rip &amp; Text on Left Whi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D189F3-5250-F7CC-F98E-A0271BF7B6F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8832028" y="0"/>
            <a:ext cx="3359972" cy="6858000"/>
          </a:xfrm>
          <a:prstGeom prst="rect">
            <a:avLst/>
          </a:prstGeom>
        </p:spPr>
      </p:pic>
      <p:sp>
        <p:nvSpPr>
          <p:cNvPr id="2" name="Title 1">
            <a:extLst>
              <a:ext uri="{FF2B5EF4-FFF2-40B4-BE49-F238E27FC236}">
                <a16:creationId xmlns:a16="http://schemas.microsoft.com/office/drawing/2014/main" id="{0AE02088-55D1-804E-B07E-6B14C54FECB0}"/>
              </a:ext>
            </a:extLst>
          </p:cNvPr>
          <p:cNvSpPr>
            <a:spLocks noGrp="1"/>
          </p:cNvSpPr>
          <p:nvPr>
            <p:ph type="title"/>
          </p:nvPr>
        </p:nvSpPr>
        <p:spPr>
          <a:xfrm>
            <a:off x="298174" y="420157"/>
            <a:ext cx="6848860" cy="1328155"/>
          </a:xfrm>
        </p:spPr>
        <p:txBody>
          <a:bodyPr anchor="t" anchorCtr="0">
            <a:normAutofit/>
          </a:bodyPr>
          <a:lstStyle>
            <a:lvl1pPr>
              <a:lnSpc>
                <a:spcPct val="70000"/>
              </a:lnSpc>
              <a:defRPr sz="40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066FDEA8-26E0-7E48-9FF2-4801AB46A732}"/>
              </a:ext>
            </a:extLst>
          </p:cNvPr>
          <p:cNvSpPr>
            <a:spLocks noGrp="1"/>
          </p:cNvSpPr>
          <p:nvPr>
            <p:ph idx="1"/>
          </p:nvPr>
        </p:nvSpPr>
        <p:spPr>
          <a:xfrm>
            <a:off x="298174" y="1643115"/>
            <a:ext cx="6370982" cy="43513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Picture 3" descr="A black and white logo&#10;&#10;Description automatically generated">
            <a:extLst>
              <a:ext uri="{FF2B5EF4-FFF2-40B4-BE49-F238E27FC236}">
                <a16:creationId xmlns:a16="http://schemas.microsoft.com/office/drawing/2014/main" id="{34EDA21C-7AE8-8EDE-B902-4EFA72EA2E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71025" y="5994453"/>
            <a:ext cx="2353988" cy="634893"/>
          </a:xfrm>
          <a:prstGeom prst="rect">
            <a:avLst/>
          </a:prstGeom>
        </p:spPr>
      </p:pic>
    </p:spTree>
    <p:extLst>
      <p:ext uri="{BB962C8B-B14F-4D97-AF65-F5344CB8AC3E}">
        <p14:creationId xmlns:p14="http://schemas.microsoft.com/office/powerpoint/2010/main" val="2599104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T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7B2C93-05CC-65B1-D133-F0EEF993B77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08651" y="4673763"/>
            <a:ext cx="3567635" cy="1273255"/>
          </a:xfrm>
          <a:prstGeom prst="rect">
            <a:avLst/>
          </a:prstGeom>
        </p:spPr>
      </p:pic>
      <p:pic>
        <p:nvPicPr>
          <p:cNvPr id="2" name="Picture 1" descr="A green rectangular sign with white text&#10;&#10;Description automatically generated">
            <a:extLst>
              <a:ext uri="{FF2B5EF4-FFF2-40B4-BE49-F238E27FC236}">
                <a16:creationId xmlns:a16="http://schemas.microsoft.com/office/drawing/2014/main" id="{53E2036B-D342-2B22-7008-08C03A102CA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163614" y="1766731"/>
            <a:ext cx="5959366" cy="2636112"/>
          </a:xfrm>
          <a:prstGeom prst="rect">
            <a:avLst/>
          </a:prstGeom>
        </p:spPr>
      </p:pic>
    </p:spTree>
    <p:extLst>
      <p:ext uri="{BB962C8B-B14F-4D97-AF65-F5344CB8AC3E}">
        <p14:creationId xmlns:p14="http://schemas.microsoft.com/office/powerpoint/2010/main" val="2865710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KB">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448C25-B22B-E69B-6AB3-081738CBD8E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935" y="1384585"/>
            <a:ext cx="5316672" cy="4088830"/>
          </a:xfrm>
          <a:prstGeom prst="rect">
            <a:avLst/>
          </a:prstGeom>
        </p:spPr>
      </p:pic>
    </p:spTree>
    <p:extLst>
      <p:ext uri="{BB962C8B-B14F-4D97-AF65-F5344CB8AC3E}">
        <p14:creationId xmlns:p14="http://schemas.microsoft.com/office/powerpoint/2010/main" val="3858057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 4">
    <p:spTree>
      <p:nvGrpSpPr>
        <p:cNvPr id="1" name=""/>
        <p:cNvGrpSpPr/>
        <p:nvPr/>
      </p:nvGrpSpPr>
      <p:grpSpPr>
        <a:xfrm>
          <a:off x="0" y="0"/>
          <a:ext cx="0" cy="0"/>
          <a:chOff x="0" y="0"/>
          <a:chExt cx="0" cy="0"/>
        </a:xfrm>
      </p:grpSpPr>
      <p:pic>
        <p:nvPicPr>
          <p:cNvPr id="7" name="Picture 6" descr="A sandy beach with yellow flowers&#10;&#10;Description automatically generated">
            <a:extLst>
              <a:ext uri="{FF2B5EF4-FFF2-40B4-BE49-F238E27FC236}">
                <a16:creationId xmlns:a16="http://schemas.microsoft.com/office/drawing/2014/main" id="{7D60A9ED-4161-6CB8-D21A-B1BB38D9EC00}"/>
              </a:ext>
            </a:extLst>
          </p:cNvPr>
          <p:cNvPicPr>
            <a:picLocks noChangeAspect="1"/>
          </p:cNvPicPr>
          <p:nvPr userDrawn="1"/>
        </p:nvPicPr>
        <p:blipFill>
          <a:blip r:embed="rId2"/>
          <a:stretch>
            <a:fillRect/>
          </a:stretch>
        </p:blipFill>
        <p:spPr>
          <a:xfrm>
            <a:off x="-1" y="-1"/>
            <a:ext cx="12200231" cy="6301409"/>
          </a:xfrm>
          <a:prstGeom prst="rect">
            <a:avLst/>
          </a:prstGeom>
        </p:spPr>
      </p:pic>
      <p:grpSp>
        <p:nvGrpSpPr>
          <p:cNvPr id="3" name="Group 2">
            <a:extLst>
              <a:ext uri="{FF2B5EF4-FFF2-40B4-BE49-F238E27FC236}">
                <a16:creationId xmlns:a16="http://schemas.microsoft.com/office/drawing/2014/main" id="{5B7F5D79-1DCE-2779-51D3-01CC036BF277}"/>
              </a:ext>
            </a:extLst>
          </p:cNvPr>
          <p:cNvGrpSpPr/>
          <p:nvPr userDrawn="1"/>
        </p:nvGrpSpPr>
        <p:grpSpPr>
          <a:xfrm>
            <a:off x="-19456" y="4906866"/>
            <a:ext cx="12211455" cy="1964782"/>
            <a:chOff x="-19456" y="4906866"/>
            <a:chExt cx="12211455" cy="1964782"/>
          </a:xfrm>
        </p:grpSpPr>
        <p:pic>
          <p:nvPicPr>
            <p:cNvPr id="4" name="Picture 3">
              <a:extLst>
                <a:ext uri="{FF2B5EF4-FFF2-40B4-BE49-F238E27FC236}">
                  <a16:creationId xmlns:a16="http://schemas.microsoft.com/office/drawing/2014/main" id="{8DEED470-BD5B-B87D-306A-0FAD33EAE83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5" name="Picture 4" descr="A black and white logo&#10;&#10;Description automatically generated">
              <a:extLst>
                <a:ext uri="{FF2B5EF4-FFF2-40B4-BE49-F238E27FC236}">
                  <a16:creationId xmlns:a16="http://schemas.microsoft.com/office/drawing/2014/main" id="{CA69EB9D-E853-4635-C4AA-2F5FF6C2B8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71025" y="5994453"/>
              <a:ext cx="2353988" cy="634893"/>
            </a:xfrm>
            <a:prstGeom prst="rect">
              <a:avLst/>
            </a:prstGeom>
          </p:spPr>
        </p:pic>
      </p:grpSp>
    </p:spTree>
    <p:extLst>
      <p:ext uri="{BB962C8B-B14F-4D97-AF65-F5344CB8AC3E}">
        <p14:creationId xmlns:p14="http://schemas.microsoft.com/office/powerpoint/2010/main" val="1671394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Photo 4">
    <p:spTree>
      <p:nvGrpSpPr>
        <p:cNvPr id="1" name=""/>
        <p:cNvGrpSpPr/>
        <p:nvPr/>
      </p:nvGrpSpPr>
      <p:grpSpPr>
        <a:xfrm>
          <a:off x="0" y="0"/>
          <a:ext cx="0" cy="0"/>
          <a:chOff x="0" y="0"/>
          <a:chExt cx="0" cy="0"/>
        </a:xfrm>
      </p:grpSpPr>
      <p:pic>
        <p:nvPicPr>
          <p:cNvPr id="6" name="Picture 5" descr="A person cooking in a kitchen&#10;&#10;Description automatically generated">
            <a:extLst>
              <a:ext uri="{FF2B5EF4-FFF2-40B4-BE49-F238E27FC236}">
                <a16:creationId xmlns:a16="http://schemas.microsoft.com/office/drawing/2014/main" id="{8854F493-FDD7-A622-D5D3-FB24534BA3B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456" y="1"/>
            <a:ext cx="12211455" cy="6858000"/>
          </a:xfrm>
          <a:prstGeom prst="rect">
            <a:avLst/>
          </a:prstGeom>
        </p:spPr>
      </p:pic>
      <p:grpSp>
        <p:nvGrpSpPr>
          <p:cNvPr id="3" name="Group 2">
            <a:extLst>
              <a:ext uri="{FF2B5EF4-FFF2-40B4-BE49-F238E27FC236}">
                <a16:creationId xmlns:a16="http://schemas.microsoft.com/office/drawing/2014/main" id="{5B7F5D79-1DCE-2779-51D3-01CC036BF277}"/>
              </a:ext>
            </a:extLst>
          </p:cNvPr>
          <p:cNvGrpSpPr/>
          <p:nvPr userDrawn="1"/>
        </p:nvGrpSpPr>
        <p:grpSpPr>
          <a:xfrm>
            <a:off x="-19456" y="4906866"/>
            <a:ext cx="12211455" cy="1964782"/>
            <a:chOff x="-19456" y="4906866"/>
            <a:chExt cx="12211455" cy="1964782"/>
          </a:xfrm>
        </p:grpSpPr>
        <p:pic>
          <p:nvPicPr>
            <p:cNvPr id="4" name="Picture 3">
              <a:extLst>
                <a:ext uri="{FF2B5EF4-FFF2-40B4-BE49-F238E27FC236}">
                  <a16:creationId xmlns:a16="http://schemas.microsoft.com/office/drawing/2014/main" id="{8DEED470-BD5B-B87D-306A-0FAD33EAE83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5" name="Picture 4" descr="A black and white logo&#10;&#10;Description automatically generated">
              <a:extLst>
                <a:ext uri="{FF2B5EF4-FFF2-40B4-BE49-F238E27FC236}">
                  <a16:creationId xmlns:a16="http://schemas.microsoft.com/office/drawing/2014/main" id="{CA69EB9D-E853-4635-C4AA-2F5FF6C2B8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71025" y="5994453"/>
              <a:ext cx="2353988" cy="634893"/>
            </a:xfrm>
            <a:prstGeom prst="rect">
              <a:avLst/>
            </a:prstGeom>
          </p:spPr>
        </p:pic>
      </p:grpSp>
    </p:spTree>
    <p:extLst>
      <p:ext uri="{BB962C8B-B14F-4D97-AF65-F5344CB8AC3E}">
        <p14:creationId xmlns:p14="http://schemas.microsoft.com/office/powerpoint/2010/main" val="106501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Photo 4">
    <p:spTree>
      <p:nvGrpSpPr>
        <p:cNvPr id="1" name=""/>
        <p:cNvGrpSpPr/>
        <p:nvPr/>
      </p:nvGrpSpPr>
      <p:grpSpPr>
        <a:xfrm>
          <a:off x="0" y="0"/>
          <a:ext cx="0" cy="0"/>
          <a:chOff x="0" y="0"/>
          <a:chExt cx="0" cy="0"/>
        </a:xfrm>
      </p:grpSpPr>
      <p:pic>
        <p:nvPicPr>
          <p:cNvPr id="6" name="Picture 5" descr="A house in the middle of a green hill&#10;&#10;Description automatically generated">
            <a:extLst>
              <a:ext uri="{FF2B5EF4-FFF2-40B4-BE49-F238E27FC236}">
                <a16:creationId xmlns:a16="http://schemas.microsoft.com/office/drawing/2014/main" id="{049691DD-4861-69DF-62D7-9BE2C43D390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1999" cy="6858000"/>
          </a:xfrm>
          <a:prstGeom prst="rect">
            <a:avLst/>
          </a:prstGeom>
        </p:spPr>
      </p:pic>
      <p:pic>
        <p:nvPicPr>
          <p:cNvPr id="4" name="Picture 3">
            <a:extLst>
              <a:ext uri="{FF2B5EF4-FFF2-40B4-BE49-F238E27FC236}">
                <a16:creationId xmlns:a16="http://schemas.microsoft.com/office/drawing/2014/main" id="{8DEED470-BD5B-B87D-306A-0FAD33EAE83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8" name="Graphic 7">
            <a:extLst>
              <a:ext uri="{FF2B5EF4-FFF2-40B4-BE49-F238E27FC236}">
                <a16:creationId xmlns:a16="http://schemas.microsoft.com/office/drawing/2014/main" id="{D36B1D2B-46B8-F790-32F0-36E43EA13EA6}"/>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21217" t="33717" r="21213" b="32866"/>
          <a:stretch/>
        </p:blipFill>
        <p:spPr>
          <a:xfrm>
            <a:off x="9637049" y="5776223"/>
            <a:ext cx="2402552" cy="985422"/>
          </a:xfrm>
          <a:prstGeom prst="rect">
            <a:avLst/>
          </a:prstGeom>
        </p:spPr>
      </p:pic>
    </p:spTree>
    <p:extLst>
      <p:ext uri="{BB962C8B-B14F-4D97-AF65-F5344CB8AC3E}">
        <p14:creationId xmlns:p14="http://schemas.microsoft.com/office/powerpoint/2010/main" val="424366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Photo 4">
    <p:spTree>
      <p:nvGrpSpPr>
        <p:cNvPr id="1" name=""/>
        <p:cNvGrpSpPr/>
        <p:nvPr/>
      </p:nvGrpSpPr>
      <p:grpSpPr>
        <a:xfrm>
          <a:off x="0" y="0"/>
          <a:ext cx="0" cy="0"/>
          <a:chOff x="0" y="0"/>
          <a:chExt cx="0" cy="0"/>
        </a:xfrm>
      </p:grpSpPr>
      <p:pic>
        <p:nvPicPr>
          <p:cNvPr id="12" name="Picture 11" descr="A blue car on a road with rocks and trees&#10;&#10;Description automatically generated">
            <a:extLst>
              <a:ext uri="{FF2B5EF4-FFF2-40B4-BE49-F238E27FC236}">
                <a16:creationId xmlns:a16="http://schemas.microsoft.com/office/drawing/2014/main" id="{8B01BCFC-DB7E-7155-761A-2188386F95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1999" cy="6271591"/>
          </a:xfrm>
          <a:prstGeom prst="rect">
            <a:avLst/>
          </a:prstGeom>
        </p:spPr>
      </p:pic>
      <p:pic>
        <p:nvPicPr>
          <p:cNvPr id="4" name="Picture 3">
            <a:extLst>
              <a:ext uri="{FF2B5EF4-FFF2-40B4-BE49-F238E27FC236}">
                <a16:creationId xmlns:a16="http://schemas.microsoft.com/office/drawing/2014/main" id="{8DEED470-BD5B-B87D-306A-0FAD33EAE83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2" name="Graphic 1">
            <a:extLst>
              <a:ext uri="{FF2B5EF4-FFF2-40B4-BE49-F238E27FC236}">
                <a16:creationId xmlns:a16="http://schemas.microsoft.com/office/drawing/2014/main" id="{38F77F97-B0B4-EAFE-980D-D5981407D44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01127" y="5649788"/>
            <a:ext cx="2690873" cy="1441539"/>
          </a:xfrm>
          <a:prstGeom prst="rect">
            <a:avLst/>
          </a:prstGeom>
        </p:spPr>
      </p:pic>
    </p:spTree>
    <p:extLst>
      <p:ext uri="{BB962C8B-B14F-4D97-AF65-F5344CB8AC3E}">
        <p14:creationId xmlns:p14="http://schemas.microsoft.com/office/powerpoint/2010/main" val="3007083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Photo 4">
    <p:spTree>
      <p:nvGrpSpPr>
        <p:cNvPr id="1" name=""/>
        <p:cNvGrpSpPr/>
        <p:nvPr/>
      </p:nvGrpSpPr>
      <p:grpSpPr>
        <a:xfrm>
          <a:off x="0" y="0"/>
          <a:ext cx="0" cy="0"/>
          <a:chOff x="0" y="0"/>
          <a:chExt cx="0" cy="0"/>
        </a:xfrm>
      </p:grpSpPr>
      <p:pic>
        <p:nvPicPr>
          <p:cNvPr id="7" name="Picture 6" descr="A person sitting at a table with a tablet&#10;&#10;Description automatically generated">
            <a:extLst>
              <a:ext uri="{FF2B5EF4-FFF2-40B4-BE49-F238E27FC236}">
                <a16:creationId xmlns:a16="http://schemas.microsoft.com/office/drawing/2014/main" id="{12569319-92CB-685D-8525-1F0504D4A0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215783" cy="6871648"/>
          </a:xfrm>
          <a:prstGeom prst="rect">
            <a:avLst/>
          </a:prstGeom>
        </p:spPr>
      </p:pic>
      <p:pic>
        <p:nvPicPr>
          <p:cNvPr id="4" name="Picture 3">
            <a:extLst>
              <a:ext uri="{FF2B5EF4-FFF2-40B4-BE49-F238E27FC236}">
                <a16:creationId xmlns:a16="http://schemas.microsoft.com/office/drawing/2014/main" id="{8DEED470-BD5B-B87D-306A-0FAD33EAE83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8" name="Graphic 7">
            <a:extLst>
              <a:ext uri="{FF2B5EF4-FFF2-40B4-BE49-F238E27FC236}">
                <a16:creationId xmlns:a16="http://schemas.microsoft.com/office/drawing/2014/main" id="{B89FDC16-2D30-20DD-9CBD-E1876BD1819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49678" y="6085867"/>
            <a:ext cx="1969603" cy="529147"/>
          </a:xfrm>
          <a:prstGeom prst="rect">
            <a:avLst/>
          </a:prstGeom>
        </p:spPr>
      </p:pic>
    </p:spTree>
    <p:extLst>
      <p:ext uri="{BB962C8B-B14F-4D97-AF65-F5344CB8AC3E}">
        <p14:creationId xmlns:p14="http://schemas.microsoft.com/office/powerpoint/2010/main" val="32683820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Photo 5">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AAF066-F307-217F-8ADE-F2368E71505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5526"/>
            <a:ext cx="12191999" cy="6863932"/>
          </a:xfrm>
          <a:prstGeom prst="rect">
            <a:avLst/>
          </a:prstGeom>
        </p:spPr>
      </p:pic>
      <p:grpSp>
        <p:nvGrpSpPr>
          <p:cNvPr id="3" name="Group 2">
            <a:extLst>
              <a:ext uri="{FF2B5EF4-FFF2-40B4-BE49-F238E27FC236}">
                <a16:creationId xmlns:a16="http://schemas.microsoft.com/office/drawing/2014/main" id="{5B7F5D79-1DCE-2779-51D3-01CC036BF277}"/>
              </a:ext>
            </a:extLst>
          </p:cNvPr>
          <p:cNvGrpSpPr/>
          <p:nvPr userDrawn="1"/>
        </p:nvGrpSpPr>
        <p:grpSpPr>
          <a:xfrm>
            <a:off x="-19456" y="4906866"/>
            <a:ext cx="12211455" cy="1964782"/>
            <a:chOff x="-19456" y="4906866"/>
            <a:chExt cx="12211455" cy="1964782"/>
          </a:xfrm>
        </p:grpSpPr>
        <p:pic>
          <p:nvPicPr>
            <p:cNvPr id="4" name="Picture 3">
              <a:extLst>
                <a:ext uri="{FF2B5EF4-FFF2-40B4-BE49-F238E27FC236}">
                  <a16:creationId xmlns:a16="http://schemas.microsoft.com/office/drawing/2014/main" id="{8DEED470-BD5B-B87D-306A-0FAD33EAE83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5" name="Picture 4" descr="A black and white logo&#10;&#10;Description automatically generated">
              <a:extLst>
                <a:ext uri="{FF2B5EF4-FFF2-40B4-BE49-F238E27FC236}">
                  <a16:creationId xmlns:a16="http://schemas.microsoft.com/office/drawing/2014/main" id="{CA69EB9D-E853-4635-C4AA-2F5FF6C2B8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71025" y="5994453"/>
              <a:ext cx="2353988" cy="634893"/>
            </a:xfrm>
            <a:prstGeom prst="rect">
              <a:avLst/>
            </a:prstGeom>
          </p:spPr>
        </p:pic>
      </p:grpSp>
    </p:spTree>
    <p:extLst>
      <p:ext uri="{BB962C8B-B14F-4D97-AF65-F5344CB8AC3E}">
        <p14:creationId xmlns:p14="http://schemas.microsoft.com/office/powerpoint/2010/main" val="38811628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hoto 5">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AAF066-F307-217F-8ADE-F2368E71505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5526"/>
            <a:ext cx="12191999" cy="6863932"/>
          </a:xfrm>
          <a:prstGeom prst="rect">
            <a:avLst/>
          </a:prstGeom>
        </p:spPr>
      </p:pic>
      <p:grpSp>
        <p:nvGrpSpPr>
          <p:cNvPr id="3" name="Group 2">
            <a:extLst>
              <a:ext uri="{FF2B5EF4-FFF2-40B4-BE49-F238E27FC236}">
                <a16:creationId xmlns:a16="http://schemas.microsoft.com/office/drawing/2014/main" id="{5B7F5D79-1DCE-2779-51D3-01CC036BF277}"/>
              </a:ext>
            </a:extLst>
          </p:cNvPr>
          <p:cNvGrpSpPr/>
          <p:nvPr userDrawn="1"/>
        </p:nvGrpSpPr>
        <p:grpSpPr>
          <a:xfrm>
            <a:off x="-19456" y="4906866"/>
            <a:ext cx="12211455" cy="1964782"/>
            <a:chOff x="-19456" y="4906866"/>
            <a:chExt cx="12211455" cy="1964782"/>
          </a:xfrm>
        </p:grpSpPr>
        <p:pic>
          <p:nvPicPr>
            <p:cNvPr id="4" name="Picture 3">
              <a:extLst>
                <a:ext uri="{FF2B5EF4-FFF2-40B4-BE49-F238E27FC236}">
                  <a16:creationId xmlns:a16="http://schemas.microsoft.com/office/drawing/2014/main" id="{8DEED470-BD5B-B87D-306A-0FAD33EAE83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5" name="Picture 4" descr="A black and white logo&#10;&#10;Description automatically generated">
              <a:extLst>
                <a:ext uri="{FF2B5EF4-FFF2-40B4-BE49-F238E27FC236}">
                  <a16:creationId xmlns:a16="http://schemas.microsoft.com/office/drawing/2014/main" id="{CA69EB9D-E853-4635-C4AA-2F5FF6C2B8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71025" y="5994453"/>
              <a:ext cx="2353988" cy="634893"/>
            </a:xfrm>
            <a:prstGeom prst="rect">
              <a:avLst/>
            </a:prstGeom>
          </p:spPr>
        </p:pic>
      </p:grpSp>
    </p:spTree>
    <p:extLst>
      <p:ext uri="{BB962C8B-B14F-4D97-AF65-F5344CB8AC3E}">
        <p14:creationId xmlns:p14="http://schemas.microsoft.com/office/powerpoint/2010/main" val="8498046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Photo 6">
    <p:spTree>
      <p:nvGrpSpPr>
        <p:cNvPr id="1" name=""/>
        <p:cNvGrpSpPr/>
        <p:nvPr/>
      </p:nvGrpSpPr>
      <p:grpSpPr>
        <a:xfrm>
          <a:off x="0" y="0"/>
          <a:ext cx="0" cy="0"/>
          <a:chOff x="0" y="0"/>
          <a:chExt cx="0" cy="0"/>
        </a:xfrm>
      </p:grpSpPr>
      <p:pic>
        <p:nvPicPr>
          <p:cNvPr id="6" name="Picture 5" descr="A group of people wearing rubber boots sitting on a rock&#10;&#10;Description automatically generated">
            <a:extLst>
              <a:ext uri="{FF2B5EF4-FFF2-40B4-BE49-F238E27FC236}">
                <a16:creationId xmlns:a16="http://schemas.microsoft.com/office/drawing/2014/main" id="{42137AD4-0C7B-7F72-73F8-F9592AD2B52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388"/>
          <a:stretch/>
        </p:blipFill>
        <p:spPr>
          <a:xfrm>
            <a:off x="7978775" y="0"/>
            <a:ext cx="4213225" cy="6204857"/>
          </a:xfrm>
          <a:prstGeom prst="rect">
            <a:avLst/>
          </a:prstGeom>
        </p:spPr>
      </p:pic>
      <p:pic>
        <p:nvPicPr>
          <p:cNvPr id="7" name="Picture 6">
            <a:extLst>
              <a:ext uri="{FF2B5EF4-FFF2-40B4-BE49-F238E27FC236}">
                <a16:creationId xmlns:a16="http://schemas.microsoft.com/office/drawing/2014/main" id="{5DFC07E7-D8ED-F2AF-3A8E-7DFF76FFD0B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2350291" y="840042"/>
            <a:ext cx="6861925" cy="5149757"/>
          </a:xfrm>
          <a:prstGeom prst="rect">
            <a:avLst/>
          </a:prstGeom>
        </p:spPr>
      </p:pic>
      <p:grpSp>
        <p:nvGrpSpPr>
          <p:cNvPr id="3" name="Group 2">
            <a:extLst>
              <a:ext uri="{FF2B5EF4-FFF2-40B4-BE49-F238E27FC236}">
                <a16:creationId xmlns:a16="http://schemas.microsoft.com/office/drawing/2014/main" id="{5B7F5D79-1DCE-2779-51D3-01CC036BF277}"/>
              </a:ext>
            </a:extLst>
          </p:cNvPr>
          <p:cNvGrpSpPr/>
          <p:nvPr userDrawn="1"/>
        </p:nvGrpSpPr>
        <p:grpSpPr>
          <a:xfrm>
            <a:off x="-19456" y="4906866"/>
            <a:ext cx="12211455" cy="1964782"/>
            <a:chOff x="-19456" y="4906866"/>
            <a:chExt cx="12211455" cy="1964782"/>
          </a:xfrm>
        </p:grpSpPr>
        <p:pic>
          <p:nvPicPr>
            <p:cNvPr id="4" name="Picture 3">
              <a:extLst>
                <a:ext uri="{FF2B5EF4-FFF2-40B4-BE49-F238E27FC236}">
                  <a16:creationId xmlns:a16="http://schemas.microsoft.com/office/drawing/2014/main" id="{8DEED470-BD5B-B87D-306A-0FAD33EAE83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5" name="Picture 4" descr="A black and white logo&#10;&#10;Description automatically generated">
              <a:extLst>
                <a:ext uri="{FF2B5EF4-FFF2-40B4-BE49-F238E27FC236}">
                  <a16:creationId xmlns:a16="http://schemas.microsoft.com/office/drawing/2014/main" id="{CA69EB9D-E853-4635-C4AA-2F5FF6C2B85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71025" y="5994453"/>
              <a:ext cx="2353988" cy="634893"/>
            </a:xfrm>
            <a:prstGeom prst="rect">
              <a:avLst/>
            </a:prstGeom>
          </p:spPr>
        </p:pic>
      </p:grpSp>
      <p:sp>
        <p:nvSpPr>
          <p:cNvPr id="11" name="Title Placeholder 1">
            <a:extLst>
              <a:ext uri="{FF2B5EF4-FFF2-40B4-BE49-F238E27FC236}">
                <a16:creationId xmlns:a16="http://schemas.microsoft.com/office/drawing/2014/main" id="{D629B719-100E-61F8-3076-1E898CC7CD68}"/>
              </a:ext>
            </a:extLst>
          </p:cNvPr>
          <p:cNvSpPr>
            <a:spLocks noGrp="1"/>
          </p:cNvSpPr>
          <p:nvPr>
            <p:ph type="title"/>
          </p:nvPr>
        </p:nvSpPr>
        <p:spPr>
          <a:xfrm>
            <a:off x="357810" y="365125"/>
            <a:ext cx="7319192" cy="580015"/>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14" name="Text Placeholder 13">
            <a:extLst>
              <a:ext uri="{FF2B5EF4-FFF2-40B4-BE49-F238E27FC236}">
                <a16:creationId xmlns:a16="http://schemas.microsoft.com/office/drawing/2014/main" id="{2484A9B5-6B34-AA46-55B8-6B49CD18C595}"/>
              </a:ext>
            </a:extLst>
          </p:cNvPr>
          <p:cNvSpPr>
            <a:spLocks noGrp="1"/>
          </p:cNvSpPr>
          <p:nvPr>
            <p:ph type="body" sz="quarter" idx="10"/>
          </p:nvPr>
        </p:nvSpPr>
        <p:spPr>
          <a:xfrm>
            <a:off x="357188" y="1303339"/>
            <a:ext cx="7319192" cy="4246124"/>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8692655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Photo 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A11E0C-DB3B-CD41-89B8-26E8F61BDC5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046" y="0"/>
            <a:ext cx="5143500" cy="6858000"/>
          </a:xfrm>
          <a:prstGeom prst="rect">
            <a:avLst/>
          </a:prstGeom>
        </p:spPr>
      </p:pic>
      <p:pic>
        <p:nvPicPr>
          <p:cNvPr id="8" name="Picture 7">
            <a:extLst>
              <a:ext uri="{FF2B5EF4-FFF2-40B4-BE49-F238E27FC236}">
                <a16:creationId xmlns:a16="http://schemas.microsoft.com/office/drawing/2014/main" id="{3D64B341-B9EF-FF99-F3AF-543B3203037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16200000">
            <a:off x="3451810" y="856084"/>
            <a:ext cx="6861925" cy="5149757"/>
          </a:xfrm>
          <a:prstGeom prst="rect">
            <a:avLst/>
          </a:prstGeom>
        </p:spPr>
      </p:pic>
      <p:grpSp>
        <p:nvGrpSpPr>
          <p:cNvPr id="3" name="Group 2">
            <a:extLst>
              <a:ext uri="{FF2B5EF4-FFF2-40B4-BE49-F238E27FC236}">
                <a16:creationId xmlns:a16="http://schemas.microsoft.com/office/drawing/2014/main" id="{5B7F5D79-1DCE-2779-51D3-01CC036BF277}"/>
              </a:ext>
            </a:extLst>
          </p:cNvPr>
          <p:cNvGrpSpPr/>
          <p:nvPr userDrawn="1"/>
        </p:nvGrpSpPr>
        <p:grpSpPr>
          <a:xfrm>
            <a:off x="-19456" y="4906866"/>
            <a:ext cx="12211455" cy="1964782"/>
            <a:chOff x="-19456" y="4906866"/>
            <a:chExt cx="12211455" cy="1964782"/>
          </a:xfrm>
        </p:grpSpPr>
        <p:pic>
          <p:nvPicPr>
            <p:cNvPr id="4" name="Picture 3">
              <a:extLst>
                <a:ext uri="{FF2B5EF4-FFF2-40B4-BE49-F238E27FC236}">
                  <a16:creationId xmlns:a16="http://schemas.microsoft.com/office/drawing/2014/main" id="{8DEED470-BD5B-B87D-306A-0FAD33EAE83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5" name="Picture 4" descr="A black and white logo&#10;&#10;Description automatically generated">
              <a:extLst>
                <a:ext uri="{FF2B5EF4-FFF2-40B4-BE49-F238E27FC236}">
                  <a16:creationId xmlns:a16="http://schemas.microsoft.com/office/drawing/2014/main" id="{CA69EB9D-E853-4635-C4AA-2F5FF6C2B85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71025" y="5994453"/>
              <a:ext cx="2353988" cy="634893"/>
            </a:xfrm>
            <a:prstGeom prst="rect">
              <a:avLst/>
            </a:prstGeom>
          </p:spPr>
        </p:pic>
      </p:grpSp>
      <p:sp>
        <p:nvSpPr>
          <p:cNvPr id="9" name="Title Placeholder 1">
            <a:extLst>
              <a:ext uri="{FF2B5EF4-FFF2-40B4-BE49-F238E27FC236}">
                <a16:creationId xmlns:a16="http://schemas.microsoft.com/office/drawing/2014/main" id="{2BC23603-2FAF-BFF6-F222-79817909FC91}"/>
              </a:ext>
            </a:extLst>
          </p:cNvPr>
          <p:cNvSpPr>
            <a:spLocks noGrp="1"/>
          </p:cNvSpPr>
          <p:nvPr>
            <p:ph type="title"/>
          </p:nvPr>
        </p:nvSpPr>
        <p:spPr>
          <a:xfrm>
            <a:off x="4919299" y="365125"/>
            <a:ext cx="6652591" cy="580015"/>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12" name="Text Placeholder 11">
            <a:extLst>
              <a:ext uri="{FF2B5EF4-FFF2-40B4-BE49-F238E27FC236}">
                <a16:creationId xmlns:a16="http://schemas.microsoft.com/office/drawing/2014/main" id="{F453FB5A-9DAC-B7DC-73FA-01F613B072F9}"/>
              </a:ext>
            </a:extLst>
          </p:cNvPr>
          <p:cNvSpPr>
            <a:spLocks noGrp="1"/>
          </p:cNvSpPr>
          <p:nvPr>
            <p:ph type="body" sz="quarter" idx="10"/>
          </p:nvPr>
        </p:nvSpPr>
        <p:spPr>
          <a:xfrm>
            <a:off x="4919663" y="1535113"/>
            <a:ext cx="6831012" cy="388778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068513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Photo 6">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C57208-A49A-1B6A-3DE9-87796970C89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531429" cy="6858000"/>
          </a:xfrm>
          <a:prstGeom prst="rect">
            <a:avLst/>
          </a:prstGeom>
        </p:spPr>
      </p:pic>
      <p:sp>
        <p:nvSpPr>
          <p:cNvPr id="9" name="Title Placeholder 1">
            <a:extLst>
              <a:ext uri="{FF2B5EF4-FFF2-40B4-BE49-F238E27FC236}">
                <a16:creationId xmlns:a16="http://schemas.microsoft.com/office/drawing/2014/main" id="{F4AAF1D9-899A-4182-AE4E-15A40733FB13}"/>
              </a:ext>
            </a:extLst>
          </p:cNvPr>
          <p:cNvSpPr>
            <a:spLocks noGrp="1"/>
          </p:cNvSpPr>
          <p:nvPr>
            <p:ph type="title"/>
          </p:nvPr>
        </p:nvSpPr>
        <p:spPr>
          <a:xfrm>
            <a:off x="357810" y="365125"/>
            <a:ext cx="5362884" cy="11059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10" name="Text Placeholder 2">
            <a:extLst>
              <a:ext uri="{FF2B5EF4-FFF2-40B4-BE49-F238E27FC236}">
                <a16:creationId xmlns:a16="http://schemas.microsoft.com/office/drawing/2014/main" id="{3254BE49-B181-FF24-B185-33279607C8B5}"/>
              </a:ext>
            </a:extLst>
          </p:cNvPr>
          <p:cNvSpPr>
            <a:spLocks noGrp="1"/>
          </p:cNvSpPr>
          <p:nvPr>
            <p:ph idx="1"/>
          </p:nvPr>
        </p:nvSpPr>
        <p:spPr>
          <a:xfrm>
            <a:off x="357809" y="1836176"/>
            <a:ext cx="5128591" cy="4351338"/>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3712140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Photo 6">
    <p:spTree>
      <p:nvGrpSpPr>
        <p:cNvPr id="1" name=""/>
        <p:cNvGrpSpPr/>
        <p:nvPr/>
      </p:nvGrpSpPr>
      <p:grpSpPr>
        <a:xfrm>
          <a:off x="0" y="0"/>
          <a:ext cx="0" cy="0"/>
          <a:chOff x="0" y="0"/>
          <a:chExt cx="0" cy="0"/>
        </a:xfrm>
      </p:grpSpPr>
      <p:pic>
        <p:nvPicPr>
          <p:cNvPr id="2" name="Content Placeholder 9" descr="A couple of women painting a wall&#10;&#10;Description automatically generated">
            <a:extLst>
              <a:ext uri="{FF2B5EF4-FFF2-40B4-BE49-F238E27FC236}">
                <a16:creationId xmlns:a16="http://schemas.microsoft.com/office/drawing/2014/main" id="{0A2A5A13-9159-333B-D48B-4CC3580203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49615" y="0"/>
            <a:ext cx="12211454" cy="6880063"/>
          </a:xfrm>
          <a:prstGeom prst="rect">
            <a:avLst/>
          </a:prstGeom>
        </p:spPr>
      </p:pic>
      <p:pic>
        <p:nvPicPr>
          <p:cNvPr id="7" name="Picture 6">
            <a:extLst>
              <a:ext uri="{FF2B5EF4-FFF2-40B4-BE49-F238E27FC236}">
                <a16:creationId xmlns:a16="http://schemas.microsoft.com/office/drawing/2014/main" id="{12C57208-A49A-1B6A-3DE9-87796970C8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itle Placeholder 1">
            <a:extLst>
              <a:ext uri="{FF2B5EF4-FFF2-40B4-BE49-F238E27FC236}">
                <a16:creationId xmlns:a16="http://schemas.microsoft.com/office/drawing/2014/main" id="{BBEC8506-F710-4BD8-56AD-DFCD212DB34A}"/>
              </a:ext>
            </a:extLst>
          </p:cNvPr>
          <p:cNvSpPr>
            <a:spLocks noGrp="1"/>
          </p:cNvSpPr>
          <p:nvPr>
            <p:ph type="title"/>
          </p:nvPr>
        </p:nvSpPr>
        <p:spPr>
          <a:xfrm>
            <a:off x="357810" y="365125"/>
            <a:ext cx="5362884" cy="11059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4" name="Text Placeholder 2">
            <a:extLst>
              <a:ext uri="{FF2B5EF4-FFF2-40B4-BE49-F238E27FC236}">
                <a16:creationId xmlns:a16="http://schemas.microsoft.com/office/drawing/2014/main" id="{2A5B0E86-09D2-DE63-F906-7B225981C3BE}"/>
              </a:ext>
            </a:extLst>
          </p:cNvPr>
          <p:cNvSpPr>
            <a:spLocks noGrp="1"/>
          </p:cNvSpPr>
          <p:nvPr>
            <p:ph idx="1"/>
          </p:nvPr>
        </p:nvSpPr>
        <p:spPr>
          <a:xfrm>
            <a:off x="357809" y="1836176"/>
            <a:ext cx="5128591" cy="4351338"/>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9120006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Photo 6">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7793DE-15C6-493A-62E4-C613E3BADA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8992"/>
          <a:stretch/>
        </p:blipFill>
        <p:spPr>
          <a:xfrm flipH="1">
            <a:off x="6714060" y="4427"/>
            <a:ext cx="5477939" cy="6859874"/>
          </a:xfrm>
          <a:prstGeom prst="rect">
            <a:avLst/>
          </a:prstGeom>
        </p:spPr>
      </p:pic>
      <p:pic>
        <p:nvPicPr>
          <p:cNvPr id="4" name="Picture 3">
            <a:extLst>
              <a:ext uri="{FF2B5EF4-FFF2-40B4-BE49-F238E27FC236}">
                <a16:creationId xmlns:a16="http://schemas.microsoft.com/office/drawing/2014/main" id="{360CC7EE-128E-4377-DB19-E42CEC6611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 y="-13078"/>
            <a:ext cx="8139953" cy="6871078"/>
          </a:xfrm>
          <a:prstGeom prst="rect">
            <a:avLst/>
          </a:prstGeom>
        </p:spPr>
      </p:pic>
      <p:grpSp>
        <p:nvGrpSpPr>
          <p:cNvPr id="5" name="Group 4">
            <a:extLst>
              <a:ext uri="{FF2B5EF4-FFF2-40B4-BE49-F238E27FC236}">
                <a16:creationId xmlns:a16="http://schemas.microsoft.com/office/drawing/2014/main" id="{3D2D69CA-FDEE-B959-AD7C-A274E72B954A}"/>
              </a:ext>
            </a:extLst>
          </p:cNvPr>
          <p:cNvGrpSpPr/>
          <p:nvPr userDrawn="1"/>
        </p:nvGrpSpPr>
        <p:grpSpPr>
          <a:xfrm>
            <a:off x="-19456" y="4906866"/>
            <a:ext cx="12211455" cy="1964782"/>
            <a:chOff x="-19456" y="4906866"/>
            <a:chExt cx="12211455" cy="1964782"/>
          </a:xfrm>
        </p:grpSpPr>
        <p:pic>
          <p:nvPicPr>
            <p:cNvPr id="6" name="Picture 5">
              <a:extLst>
                <a:ext uri="{FF2B5EF4-FFF2-40B4-BE49-F238E27FC236}">
                  <a16:creationId xmlns:a16="http://schemas.microsoft.com/office/drawing/2014/main" id="{A94377A7-CFDA-F385-1731-1B21056B038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19456" y="4906866"/>
              <a:ext cx="12211455" cy="1964782"/>
            </a:xfrm>
            <a:prstGeom prst="rect">
              <a:avLst/>
            </a:prstGeom>
          </p:spPr>
        </p:pic>
        <p:pic>
          <p:nvPicPr>
            <p:cNvPr id="8" name="Picture 7" descr="A black and white logo&#10;&#10;Description automatically generated">
              <a:extLst>
                <a:ext uri="{FF2B5EF4-FFF2-40B4-BE49-F238E27FC236}">
                  <a16:creationId xmlns:a16="http://schemas.microsoft.com/office/drawing/2014/main" id="{EED9821F-60E7-F161-913D-76EA8ED3C61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71025" y="5994453"/>
              <a:ext cx="2353988" cy="634893"/>
            </a:xfrm>
            <a:prstGeom prst="rect">
              <a:avLst/>
            </a:prstGeom>
          </p:spPr>
        </p:pic>
      </p:grpSp>
      <p:sp>
        <p:nvSpPr>
          <p:cNvPr id="9" name="Title Placeholder 1">
            <a:extLst>
              <a:ext uri="{FF2B5EF4-FFF2-40B4-BE49-F238E27FC236}">
                <a16:creationId xmlns:a16="http://schemas.microsoft.com/office/drawing/2014/main" id="{074DCBEC-F969-A58A-9F32-B9BA48D8A40A}"/>
              </a:ext>
            </a:extLst>
          </p:cNvPr>
          <p:cNvSpPr>
            <a:spLocks noGrp="1"/>
          </p:cNvSpPr>
          <p:nvPr>
            <p:ph type="title"/>
          </p:nvPr>
        </p:nvSpPr>
        <p:spPr>
          <a:xfrm>
            <a:off x="357810" y="365125"/>
            <a:ext cx="5362884" cy="11059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10" name="Text Placeholder 2">
            <a:extLst>
              <a:ext uri="{FF2B5EF4-FFF2-40B4-BE49-F238E27FC236}">
                <a16:creationId xmlns:a16="http://schemas.microsoft.com/office/drawing/2014/main" id="{F156D5D3-B4E0-D5CF-4BB5-D484C74E53D5}"/>
              </a:ext>
            </a:extLst>
          </p:cNvPr>
          <p:cNvSpPr>
            <a:spLocks noGrp="1"/>
          </p:cNvSpPr>
          <p:nvPr>
            <p:ph idx="1"/>
          </p:nvPr>
        </p:nvSpPr>
        <p:spPr>
          <a:xfrm>
            <a:off x="357809" y="1836176"/>
            <a:ext cx="6356251" cy="3755327"/>
          </a:xfrm>
          <a:prstGeom prst="rect">
            <a:avLst/>
          </a:prstGeom>
        </p:spPr>
        <p:txBody>
          <a:bodyPr vert="horz" lIns="91440" tIns="45720" rIns="91440" bIns="45720" rtlCol="0">
            <a:normAutofit/>
          </a:bodyPr>
          <a:lstStyle>
            <a:lvl1pPr>
              <a:defRPr sz="1400">
                <a:solidFill>
                  <a:schemeClr val="tx1">
                    <a:lumMod val="75000"/>
                    <a:lumOff val="25000"/>
                  </a:schemeClr>
                </a:solidFill>
              </a:defRPr>
            </a:lvl1pPr>
            <a:lvl2pPr>
              <a:defRPr sz="1400">
                <a:solidFill>
                  <a:schemeClr val="tx1">
                    <a:lumMod val="75000"/>
                    <a:lumOff val="25000"/>
                  </a:schemeClr>
                </a:solidFill>
              </a:defRPr>
            </a:lvl2pPr>
            <a:lvl3pPr>
              <a:defRPr sz="1400">
                <a:solidFill>
                  <a:schemeClr val="tx1">
                    <a:lumMod val="75000"/>
                    <a:lumOff val="25000"/>
                  </a:schemeClr>
                </a:solidFill>
              </a:defRPr>
            </a:lvl3pPr>
            <a:lvl4pPr>
              <a:defRPr sz="1400">
                <a:solidFill>
                  <a:schemeClr val="tx1">
                    <a:lumMod val="75000"/>
                    <a:lumOff val="25000"/>
                  </a:schemeClr>
                </a:solidFill>
              </a:defRPr>
            </a:lvl4pPr>
            <a:lvl5pPr>
              <a:defRPr sz="1400">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3361726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310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3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4E4410-68E3-6F4E-B698-9F8700C52994}"/>
              </a:ext>
            </a:extLst>
          </p:cNvPr>
          <p:cNvSpPr>
            <a:spLocks noGrp="1"/>
          </p:cNvSpPr>
          <p:nvPr>
            <p:ph type="title"/>
          </p:nvPr>
        </p:nvSpPr>
        <p:spPr>
          <a:xfrm>
            <a:off x="357809" y="365125"/>
            <a:ext cx="10995991" cy="580015"/>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4F14487-2DD5-C04B-B732-47C5174FA687}"/>
              </a:ext>
            </a:extLst>
          </p:cNvPr>
          <p:cNvSpPr>
            <a:spLocks noGrp="1"/>
          </p:cNvSpPr>
          <p:nvPr>
            <p:ph type="body" idx="1"/>
          </p:nvPr>
        </p:nvSpPr>
        <p:spPr>
          <a:xfrm>
            <a:off x="357809" y="1471051"/>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334875233"/>
      </p:ext>
    </p:extLst>
  </p:cSld>
  <p:clrMap bg1="lt1" tx1="dk1" bg2="lt2" tx2="dk2" accent1="accent1" accent2="accent2" accent3="accent3" accent4="accent4" accent5="accent5" accent6="accent6" hlink="hlink" folHlink="folHlink"/>
  <p:sldLayoutIdLst>
    <p:sldLayoutId id="2147483671" r:id="rId1"/>
    <p:sldLayoutId id="2147483695" r:id="rId2"/>
    <p:sldLayoutId id="2147483706" r:id="rId3"/>
    <p:sldLayoutId id="2147483665" r:id="rId4"/>
    <p:sldLayoutId id="2147483704" r:id="rId5"/>
    <p:sldLayoutId id="2147483669" r:id="rId6"/>
    <p:sldLayoutId id="2147483705" r:id="rId7"/>
    <p:sldLayoutId id="2147483677" r:id="rId8"/>
    <p:sldLayoutId id="2147483703" r:id="rId9"/>
    <p:sldLayoutId id="2147483708" r:id="rId10"/>
    <p:sldLayoutId id="2147483709" r:id="rId11"/>
    <p:sldLayoutId id="2147483710" r:id="rId12"/>
    <p:sldLayoutId id="2147483670" r:id="rId13"/>
    <p:sldLayoutId id="2147483650" r:id="rId14"/>
    <p:sldLayoutId id="2147483663" r:id="rId15"/>
    <p:sldLayoutId id="2147483673" r:id="rId16"/>
    <p:sldLayoutId id="2147483662" r:id="rId17"/>
    <p:sldLayoutId id="2147483697" r:id="rId18"/>
    <p:sldLayoutId id="2147483696" r:id="rId19"/>
  </p:sldLayoutIdLst>
  <p:txStyles>
    <p:titleStyle>
      <a:lvl1pPr algn="l" defTabSz="914400" rtl="0" eaLnBrk="1" latinLnBrk="0" hangingPunct="1">
        <a:lnSpc>
          <a:spcPct val="90000"/>
        </a:lnSpc>
        <a:spcBef>
          <a:spcPct val="0"/>
        </a:spcBef>
        <a:buNone/>
        <a:defRPr sz="4400" kern="1200" cap="none" baseline="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F3EB"/>
        </a:solidFill>
        <a:effectLst/>
      </p:bgPr>
    </p:bg>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AB6C69EC-19DE-2D16-CA15-5BDB0DE3B001}"/>
              </a:ext>
            </a:extLst>
          </p:cNvPr>
          <p:cNvSpPr>
            <a:spLocks noGrp="1"/>
          </p:cNvSpPr>
          <p:nvPr>
            <p:ph type="title"/>
          </p:nvPr>
        </p:nvSpPr>
        <p:spPr>
          <a:xfrm>
            <a:off x="357809" y="365125"/>
            <a:ext cx="10995991" cy="580015"/>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15" name="Text Placeholder 2">
            <a:extLst>
              <a:ext uri="{FF2B5EF4-FFF2-40B4-BE49-F238E27FC236}">
                <a16:creationId xmlns:a16="http://schemas.microsoft.com/office/drawing/2014/main" id="{582C4C63-E218-D856-9541-7B4A16CE035F}"/>
              </a:ext>
            </a:extLst>
          </p:cNvPr>
          <p:cNvSpPr>
            <a:spLocks noGrp="1"/>
          </p:cNvSpPr>
          <p:nvPr>
            <p:ph type="body" idx="1"/>
          </p:nvPr>
        </p:nvSpPr>
        <p:spPr>
          <a:xfrm>
            <a:off x="357809" y="1471051"/>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871383843"/>
      </p:ext>
    </p:extLst>
  </p:cSld>
  <p:clrMap bg1="lt1" tx1="dk1" bg2="lt2" tx2="dk2" accent1="accent1" accent2="accent2" accent3="accent3" accent4="accent4" accent5="accent5" accent6="accent6" hlink="hlink" folHlink="folHlink"/>
  <p:sldLayoutIdLst>
    <p:sldLayoutId id="2147483692" r:id="rId1"/>
    <p:sldLayoutId id="2147483711" r:id="rId2"/>
    <p:sldLayoutId id="2147483712" r:id="rId3"/>
    <p:sldLayoutId id="2147483714" r:id="rId4"/>
    <p:sldLayoutId id="2147483713" r:id="rId5"/>
    <p:sldLayoutId id="2147483707" r:id="rId6"/>
    <p:sldLayoutId id="2147483693" r:id="rId7"/>
    <p:sldLayoutId id="2147483698" r:id="rId8"/>
    <p:sldLayoutId id="2147483699" r:id="rId9"/>
    <p:sldLayoutId id="2147483700" r:id="rId10"/>
    <p:sldLayoutId id="2147483701" r:id="rId11"/>
    <p:sldLayoutId id="2147483702" r:id="rId12"/>
  </p:sldLayoutIdLst>
  <p:txStyles>
    <p:titleStyle>
      <a:lvl1pPr algn="l" defTabSz="914400" rtl="0" eaLnBrk="1" latinLnBrk="0" hangingPunct="1">
        <a:lnSpc>
          <a:spcPct val="90000"/>
        </a:lnSpc>
        <a:spcBef>
          <a:spcPct val="0"/>
        </a:spcBef>
        <a:buNone/>
        <a:defRPr sz="4400" kern="1200">
          <a:solidFill>
            <a:srgbClr val="27B79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3F3EB"/>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426951"/>
      </p:ext>
    </p:extLst>
  </p:cSld>
  <p:clrMap bg1="lt1" tx1="dk1" bg2="lt2" tx2="dk2" accent1="accent1" accent2="accent2" accent3="accent3" accent4="accent4" accent5="accent5" accent6="accent6" hlink="hlink" folHlink="folHlink"/>
  <p:sldLayoutIdLst>
    <p:sldLayoutId id="214748367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hyperlink" Target="https://hellios.com/fsqs-fees"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rectangle with black border&#10;&#10;Description automatically generated">
            <a:extLst>
              <a:ext uri="{FF2B5EF4-FFF2-40B4-BE49-F238E27FC236}">
                <a16:creationId xmlns:a16="http://schemas.microsoft.com/office/drawing/2014/main" id="{3890FEAC-684B-0C67-6953-21B34D15458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444619">
            <a:off x="2894976" y="283556"/>
            <a:ext cx="6402048" cy="2565389"/>
          </a:xfrm>
          <a:prstGeom prst="rect">
            <a:avLst/>
          </a:prstGeom>
        </p:spPr>
      </p:pic>
      <p:sp>
        <p:nvSpPr>
          <p:cNvPr id="2" name="Title 1">
            <a:extLst>
              <a:ext uri="{FF2B5EF4-FFF2-40B4-BE49-F238E27FC236}">
                <a16:creationId xmlns:a16="http://schemas.microsoft.com/office/drawing/2014/main" id="{764E0103-808D-4572-BDC3-A28ED6C21D5D}"/>
              </a:ext>
            </a:extLst>
          </p:cNvPr>
          <p:cNvSpPr>
            <a:spLocks noGrp="1"/>
          </p:cNvSpPr>
          <p:nvPr>
            <p:ph type="title" idx="4294967295"/>
          </p:nvPr>
        </p:nvSpPr>
        <p:spPr>
          <a:xfrm>
            <a:off x="3322532" y="808153"/>
            <a:ext cx="5546935" cy="1516194"/>
          </a:xfrm>
        </p:spPr>
        <p:txBody>
          <a:bodyPr>
            <a:normAutofit fontScale="90000"/>
          </a:bodyPr>
          <a:lstStyle/>
          <a:p>
            <a:pPr algn="ctr"/>
            <a:br>
              <a:rPr lang="en-US" sz="4000" dirty="0"/>
            </a:br>
            <a:r>
              <a:rPr lang="en-US" sz="4000" dirty="0"/>
              <a:t>A Guide to Supplier Qualification</a:t>
            </a:r>
            <a:br>
              <a:rPr lang="en-US" dirty="0"/>
            </a:br>
            <a:r>
              <a:rPr lang="en-US" sz="2000" dirty="0"/>
              <a:t>Simplifying how we work with our suppliers</a:t>
            </a:r>
            <a:br>
              <a:rPr lang="en-US" dirty="0"/>
            </a:br>
            <a:endParaRPr lang="en-US" dirty="0"/>
          </a:p>
        </p:txBody>
      </p:sp>
    </p:spTree>
    <p:extLst>
      <p:ext uri="{BB962C8B-B14F-4D97-AF65-F5344CB8AC3E}">
        <p14:creationId xmlns:p14="http://schemas.microsoft.com/office/powerpoint/2010/main" val="3530517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B588-E393-D129-D77C-ED48B419BC1B}"/>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AF0160CD-5DD8-83FD-D6DC-D8DE7B614C3A}"/>
              </a:ext>
            </a:extLst>
          </p:cNvPr>
          <p:cNvSpPr>
            <a:spLocks noGrp="1"/>
          </p:cNvSpPr>
          <p:nvPr>
            <p:ph idx="1"/>
          </p:nvPr>
        </p:nvSpPr>
        <p:spPr>
          <a:xfrm>
            <a:off x="298174" y="1061511"/>
            <a:ext cx="11595652" cy="2290623"/>
          </a:xfrm>
        </p:spPr>
        <p:txBody>
          <a:bodyPr>
            <a:normAutofit/>
          </a:bodyPr>
          <a:lstStyle/>
          <a:p>
            <a:pPr algn="ctr"/>
            <a:r>
              <a:rPr lang="en-GB" dirty="0"/>
              <a:t>We are committed to responsible, efficient, and transparent supply chain management. To support this, we use the </a:t>
            </a:r>
            <a:r>
              <a:rPr lang="en-GB" b="1" dirty="0"/>
              <a:t>FSQS</a:t>
            </a:r>
            <a:r>
              <a:rPr lang="en-GB" dirty="0"/>
              <a:t> - an industry‑recognised, standardised platform that enables us to collect, manage, and maintain supplier compliance and assurance information in a consistent way. </a:t>
            </a:r>
          </a:p>
          <a:p>
            <a:pPr algn="ctr"/>
            <a:r>
              <a:rPr lang="en-GB" dirty="0"/>
              <a:t>As regulatory requirements continue to grow more complex, </a:t>
            </a:r>
            <a:r>
              <a:rPr lang="en-GB" b="1" dirty="0"/>
              <a:t>FSQS</a:t>
            </a:r>
            <a:r>
              <a:rPr lang="en-GB" dirty="0"/>
              <a:t> helps us demonstrate to our stakeholders and regulators that we work responsibly with our suppliers, minimising risk and protecting our customers. </a:t>
            </a:r>
            <a:r>
              <a:rPr lang="en-GB" b="1" dirty="0"/>
              <a:t>FSQS </a:t>
            </a:r>
            <a:r>
              <a:rPr lang="en-GB" dirty="0"/>
              <a:t>saves you time by reducing duplicate compliance requests, whilst helping us stay aligned with the latest regulatory expectations. As a community, </a:t>
            </a:r>
            <a:r>
              <a:rPr lang="en-GB" b="1" dirty="0"/>
              <a:t>FSQS</a:t>
            </a:r>
            <a:r>
              <a:rPr lang="en-GB" dirty="0"/>
              <a:t> also plays a role in sourcing processes. Our Procurement Team can use the platform to identify pre‑qualified suppliers for new opportunities, increasing visibility across our supply chain and opening the door to potential new business for those who achieve Qualified Supplier status.</a:t>
            </a:r>
          </a:p>
          <a:p>
            <a:pPr algn="ctr"/>
            <a:r>
              <a:rPr lang="en-GB" dirty="0"/>
              <a:t>This is why we are asking you to complete your</a:t>
            </a:r>
            <a:r>
              <a:rPr lang="en-GB" b="1" dirty="0"/>
              <a:t> FSQS </a:t>
            </a:r>
            <a:r>
              <a:rPr lang="en-GB" dirty="0"/>
              <a:t>registration- so we can work together more efficiently, ensure compliance, and create opportunities for future collaboration.</a:t>
            </a:r>
          </a:p>
        </p:txBody>
      </p:sp>
      <p:sp>
        <p:nvSpPr>
          <p:cNvPr id="4" name="Title 1">
            <a:extLst>
              <a:ext uri="{FF2B5EF4-FFF2-40B4-BE49-F238E27FC236}">
                <a16:creationId xmlns:a16="http://schemas.microsoft.com/office/drawing/2014/main" id="{828E8C85-E736-6976-4D07-597A2CE3B590}"/>
              </a:ext>
            </a:extLst>
          </p:cNvPr>
          <p:cNvSpPr txBox="1">
            <a:spLocks/>
          </p:cNvSpPr>
          <p:nvPr/>
        </p:nvSpPr>
        <p:spPr>
          <a:xfrm>
            <a:off x="298174" y="3505865"/>
            <a:ext cx="4807980" cy="495768"/>
          </a:xfrm>
          <a:prstGeom prst="rect">
            <a:avLst/>
          </a:prstGeom>
        </p:spPr>
        <p:txBody>
          <a:bodyPr vert="horz" lIns="91440" tIns="45720" rIns="91440" bIns="45720" rtlCol="0" anchor="t" anchorCtr="0">
            <a:normAutofit fontScale="92500"/>
          </a:bodyPr>
          <a:lstStyle>
            <a:lvl1pPr algn="l" defTabSz="914400" rtl="0" eaLnBrk="1" latinLnBrk="0" hangingPunct="1">
              <a:lnSpc>
                <a:spcPct val="70000"/>
              </a:lnSpc>
              <a:spcBef>
                <a:spcPct val="0"/>
              </a:spcBef>
              <a:buNone/>
              <a:defRPr sz="4000" kern="1200" cap="none" baseline="0">
                <a:solidFill>
                  <a:schemeClr val="accent1"/>
                </a:solidFill>
                <a:latin typeface="Arial" panose="020B0604020202020204" pitchFamily="34" charset="0"/>
                <a:ea typeface="+mj-ea"/>
                <a:cs typeface="Arial" panose="020B0604020202020204" pitchFamily="34" charset="0"/>
              </a:defRPr>
            </a:lvl1pPr>
          </a:lstStyle>
          <a:p>
            <a:r>
              <a:rPr lang="en-US" dirty="0"/>
              <a:t>How do you benefit?</a:t>
            </a:r>
          </a:p>
        </p:txBody>
      </p:sp>
      <p:pic>
        <p:nvPicPr>
          <p:cNvPr id="6" name="Picture 5">
            <a:extLst>
              <a:ext uri="{FF2B5EF4-FFF2-40B4-BE49-F238E27FC236}">
                <a16:creationId xmlns:a16="http://schemas.microsoft.com/office/drawing/2014/main" id="{7FE490D6-A20A-BAAE-3D08-0B68838579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4520" y="3992458"/>
            <a:ext cx="788167" cy="788167"/>
          </a:xfrm>
          <a:prstGeom prst="rect">
            <a:avLst/>
          </a:prstGeom>
        </p:spPr>
      </p:pic>
      <p:sp>
        <p:nvSpPr>
          <p:cNvPr id="7" name="Content Placeholder 2">
            <a:extLst>
              <a:ext uri="{FF2B5EF4-FFF2-40B4-BE49-F238E27FC236}">
                <a16:creationId xmlns:a16="http://schemas.microsoft.com/office/drawing/2014/main" id="{A2F0E836-EA2A-6D3E-EDE8-4E13826D24DA}"/>
              </a:ext>
            </a:extLst>
          </p:cNvPr>
          <p:cNvSpPr txBox="1">
            <a:spLocks/>
          </p:cNvSpPr>
          <p:nvPr/>
        </p:nvSpPr>
        <p:spPr>
          <a:xfrm>
            <a:off x="685765" y="4789800"/>
            <a:ext cx="1265675" cy="28607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t>Less Admin</a:t>
            </a:r>
            <a:endParaRPr lang="en-GB" b="1" dirty="0"/>
          </a:p>
        </p:txBody>
      </p:sp>
      <p:pic>
        <p:nvPicPr>
          <p:cNvPr id="9" name="Picture 8">
            <a:extLst>
              <a:ext uri="{FF2B5EF4-FFF2-40B4-BE49-F238E27FC236}">
                <a16:creationId xmlns:a16="http://schemas.microsoft.com/office/drawing/2014/main" id="{B496D738-AB84-D2F7-2ECB-130E00C53B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87910" y="4002666"/>
            <a:ext cx="787137" cy="787137"/>
          </a:xfrm>
          <a:prstGeom prst="rect">
            <a:avLst/>
          </a:prstGeom>
        </p:spPr>
      </p:pic>
      <p:sp>
        <p:nvSpPr>
          <p:cNvPr id="11" name="Content Placeholder 2">
            <a:extLst>
              <a:ext uri="{FF2B5EF4-FFF2-40B4-BE49-F238E27FC236}">
                <a16:creationId xmlns:a16="http://schemas.microsoft.com/office/drawing/2014/main" id="{D0442D15-7222-9384-1505-6790335DC186}"/>
              </a:ext>
            </a:extLst>
          </p:cNvPr>
          <p:cNvSpPr txBox="1">
            <a:spLocks/>
          </p:cNvSpPr>
          <p:nvPr/>
        </p:nvSpPr>
        <p:spPr>
          <a:xfrm>
            <a:off x="2428873" y="4756868"/>
            <a:ext cx="1701339" cy="28607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t>Painless Process</a:t>
            </a:r>
            <a:endParaRPr lang="en-GB" b="1" dirty="0"/>
          </a:p>
        </p:txBody>
      </p:sp>
      <p:pic>
        <p:nvPicPr>
          <p:cNvPr id="13" name="Picture 12">
            <a:extLst>
              <a:ext uri="{FF2B5EF4-FFF2-40B4-BE49-F238E27FC236}">
                <a16:creationId xmlns:a16="http://schemas.microsoft.com/office/drawing/2014/main" id="{F666A2CA-9496-FDE4-AC25-B255D80A8C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50270" y="3992455"/>
            <a:ext cx="788170" cy="788170"/>
          </a:xfrm>
          <a:prstGeom prst="rect">
            <a:avLst/>
          </a:prstGeom>
        </p:spPr>
      </p:pic>
      <p:sp>
        <p:nvSpPr>
          <p:cNvPr id="15" name="Content Placeholder 2">
            <a:extLst>
              <a:ext uri="{FF2B5EF4-FFF2-40B4-BE49-F238E27FC236}">
                <a16:creationId xmlns:a16="http://schemas.microsoft.com/office/drawing/2014/main" id="{F830EF33-747D-319C-918D-D1AAC3483796}"/>
              </a:ext>
            </a:extLst>
          </p:cNvPr>
          <p:cNvSpPr txBox="1">
            <a:spLocks/>
          </p:cNvSpPr>
          <p:nvPr/>
        </p:nvSpPr>
        <p:spPr>
          <a:xfrm>
            <a:off x="4495123" y="4756868"/>
            <a:ext cx="1483505" cy="28607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t>Reduces Cost</a:t>
            </a:r>
            <a:endParaRPr lang="en-GB" b="1" dirty="0"/>
          </a:p>
        </p:txBody>
      </p:sp>
      <p:pic>
        <p:nvPicPr>
          <p:cNvPr id="17" name="Picture 16">
            <a:extLst>
              <a:ext uri="{FF2B5EF4-FFF2-40B4-BE49-F238E27FC236}">
                <a16:creationId xmlns:a16="http://schemas.microsoft.com/office/drawing/2014/main" id="{E77ADFC9-1E3B-F840-7BA1-ACFEDDBE3AC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12630" y="3992449"/>
            <a:ext cx="788164" cy="788164"/>
          </a:xfrm>
          <a:prstGeom prst="rect">
            <a:avLst/>
          </a:prstGeom>
        </p:spPr>
      </p:pic>
      <p:sp>
        <p:nvSpPr>
          <p:cNvPr id="19" name="Content Placeholder 2">
            <a:extLst>
              <a:ext uri="{FF2B5EF4-FFF2-40B4-BE49-F238E27FC236}">
                <a16:creationId xmlns:a16="http://schemas.microsoft.com/office/drawing/2014/main" id="{46D93BA0-6EA5-FB25-5F7A-0280FB2E7730}"/>
              </a:ext>
            </a:extLst>
          </p:cNvPr>
          <p:cNvSpPr txBox="1">
            <a:spLocks/>
          </p:cNvSpPr>
          <p:nvPr/>
        </p:nvSpPr>
        <p:spPr>
          <a:xfrm>
            <a:off x="6596833" y="4759576"/>
            <a:ext cx="1219757" cy="28607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t>Compliance</a:t>
            </a:r>
            <a:endParaRPr lang="en-GB" b="1" dirty="0"/>
          </a:p>
        </p:txBody>
      </p:sp>
      <p:pic>
        <p:nvPicPr>
          <p:cNvPr id="21" name="Picture 20">
            <a:extLst>
              <a:ext uri="{FF2B5EF4-FFF2-40B4-BE49-F238E27FC236}">
                <a16:creationId xmlns:a16="http://schemas.microsoft.com/office/drawing/2014/main" id="{48227244-2A3B-F11E-E0A5-54C45A84724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15926" y="3992452"/>
            <a:ext cx="788164" cy="788164"/>
          </a:xfrm>
          <a:prstGeom prst="rect">
            <a:avLst/>
          </a:prstGeom>
        </p:spPr>
      </p:pic>
      <p:sp>
        <p:nvSpPr>
          <p:cNvPr id="23" name="Content Placeholder 2">
            <a:extLst>
              <a:ext uri="{FF2B5EF4-FFF2-40B4-BE49-F238E27FC236}">
                <a16:creationId xmlns:a16="http://schemas.microsoft.com/office/drawing/2014/main" id="{E43921C1-59E1-AA70-8273-06273DCE095A}"/>
              </a:ext>
            </a:extLst>
          </p:cNvPr>
          <p:cNvSpPr txBox="1">
            <a:spLocks/>
          </p:cNvSpPr>
          <p:nvPr/>
        </p:nvSpPr>
        <p:spPr>
          <a:xfrm>
            <a:off x="8300129" y="4795527"/>
            <a:ext cx="1219757" cy="28607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t>Customers</a:t>
            </a:r>
            <a:endParaRPr lang="en-GB" b="1" dirty="0"/>
          </a:p>
        </p:txBody>
      </p:sp>
      <p:pic>
        <p:nvPicPr>
          <p:cNvPr id="25" name="Picture 24">
            <a:extLst>
              <a:ext uri="{FF2B5EF4-FFF2-40B4-BE49-F238E27FC236}">
                <a16:creationId xmlns:a16="http://schemas.microsoft.com/office/drawing/2014/main" id="{516939A4-5C91-78F4-44DD-584CCA21022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478290" y="3992449"/>
            <a:ext cx="788167" cy="788167"/>
          </a:xfrm>
          <a:prstGeom prst="rect">
            <a:avLst/>
          </a:prstGeom>
        </p:spPr>
      </p:pic>
      <p:sp>
        <p:nvSpPr>
          <p:cNvPr id="27" name="Content Placeholder 2">
            <a:extLst>
              <a:ext uri="{FF2B5EF4-FFF2-40B4-BE49-F238E27FC236}">
                <a16:creationId xmlns:a16="http://schemas.microsoft.com/office/drawing/2014/main" id="{984DC4D8-4412-865B-C69F-FEB51CF0AC9F}"/>
              </a:ext>
            </a:extLst>
          </p:cNvPr>
          <p:cNvSpPr txBox="1">
            <a:spLocks/>
          </p:cNvSpPr>
          <p:nvPr/>
        </p:nvSpPr>
        <p:spPr>
          <a:xfrm>
            <a:off x="9888056" y="4789803"/>
            <a:ext cx="1968634" cy="28607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t>Business Insights</a:t>
            </a:r>
            <a:endParaRPr lang="en-GB" b="1" dirty="0"/>
          </a:p>
        </p:txBody>
      </p:sp>
      <p:sp>
        <p:nvSpPr>
          <p:cNvPr id="29" name="TextBox 28">
            <a:extLst>
              <a:ext uri="{FF2B5EF4-FFF2-40B4-BE49-F238E27FC236}">
                <a16:creationId xmlns:a16="http://schemas.microsoft.com/office/drawing/2014/main" id="{1F1A39E6-D56B-276A-05EB-0050C38587E5}"/>
              </a:ext>
            </a:extLst>
          </p:cNvPr>
          <p:cNvSpPr txBox="1"/>
          <p:nvPr/>
        </p:nvSpPr>
        <p:spPr>
          <a:xfrm>
            <a:off x="427195" y="5006986"/>
            <a:ext cx="1782814" cy="900246"/>
          </a:xfrm>
          <a:prstGeom prst="rect">
            <a:avLst/>
          </a:prstGeom>
          <a:noFill/>
        </p:spPr>
        <p:txBody>
          <a:bodyPr wrap="square" rtlCol="0">
            <a:spAutoFit/>
          </a:bodyPr>
          <a:lstStyle/>
          <a:p>
            <a:pPr algn="ctr"/>
            <a:r>
              <a:rPr lang="en-GB" sz="1050" dirty="0"/>
              <a:t>FSQS saves you the hassle of completing separate compliance questionnaires for each customer</a:t>
            </a:r>
            <a:endParaRPr lang="en-US" sz="1050" dirty="0">
              <a:solidFill>
                <a:schemeClr val="tx1">
                  <a:lumMod val="65000"/>
                  <a:lumOff val="35000"/>
                </a:schemeClr>
              </a:solidFill>
            </a:endParaRPr>
          </a:p>
        </p:txBody>
      </p:sp>
      <p:sp>
        <p:nvSpPr>
          <p:cNvPr id="31" name="TextBox 30">
            <a:extLst>
              <a:ext uri="{FF2B5EF4-FFF2-40B4-BE49-F238E27FC236}">
                <a16:creationId xmlns:a16="http://schemas.microsoft.com/office/drawing/2014/main" id="{EE5C5E3C-5D15-8DD7-FB5F-0D2E06699941}"/>
              </a:ext>
            </a:extLst>
          </p:cNvPr>
          <p:cNvSpPr txBox="1"/>
          <p:nvPr/>
        </p:nvSpPr>
        <p:spPr>
          <a:xfrm>
            <a:off x="2295225" y="4968660"/>
            <a:ext cx="1968634" cy="738664"/>
          </a:xfrm>
          <a:prstGeom prst="rect">
            <a:avLst/>
          </a:prstGeom>
          <a:noFill/>
        </p:spPr>
        <p:txBody>
          <a:bodyPr wrap="square" rtlCol="0">
            <a:spAutoFit/>
          </a:bodyPr>
          <a:lstStyle/>
          <a:p>
            <a:pPr algn="ctr"/>
            <a:r>
              <a:rPr lang="en-GB" sz="1050" dirty="0"/>
              <a:t>No more inefficient ways of working. The process is simple, reliable and cost-effective</a:t>
            </a:r>
            <a:endParaRPr lang="en-US" sz="1050" dirty="0">
              <a:solidFill>
                <a:schemeClr val="tx1">
                  <a:lumMod val="65000"/>
                  <a:lumOff val="35000"/>
                </a:schemeClr>
              </a:solidFill>
            </a:endParaRPr>
          </a:p>
        </p:txBody>
      </p:sp>
      <p:sp>
        <p:nvSpPr>
          <p:cNvPr id="33" name="TextBox 32">
            <a:extLst>
              <a:ext uri="{FF2B5EF4-FFF2-40B4-BE49-F238E27FC236}">
                <a16:creationId xmlns:a16="http://schemas.microsoft.com/office/drawing/2014/main" id="{2E3214A9-D61D-8BCA-B600-B73136E5B85C}"/>
              </a:ext>
            </a:extLst>
          </p:cNvPr>
          <p:cNvSpPr txBox="1"/>
          <p:nvPr/>
        </p:nvSpPr>
        <p:spPr>
          <a:xfrm>
            <a:off x="4256392" y="4963949"/>
            <a:ext cx="1968634" cy="738664"/>
          </a:xfrm>
          <a:prstGeom prst="rect">
            <a:avLst/>
          </a:prstGeom>
          <a:noFill/>
        </p:spPr>
        <p:txBody>
          <a:bodyPr wrap="square" rtlCol="0">
            <a:spAutoFit/>
          </a:bodyPr>
          <a:lstStyle/>
          <a:p>
            <a:pPr algn="ctr"/>
            <a:r>
              <a:rPr lang="en-GB" sz="1050" dirty="0"/>
              <a:t>FSQS helps minimise the barrier to entry for suppliers and reduces the cost of doing business for everyone</a:t>
            </a:r>
            <a:endParaRPr lang="en-US" sz="1050" dirty="0">
              <a:solidFill>
                <a:schemeClr val="tx1">
                  <a:lumMod val="65000"/>
                  <a:lumOff val="35000"/>
                </a:schemeClr>
              </a:solidFill>
            </a:endParaRPr>
          </a:p>
        </p:txBody>
      </p:sp>
      <p:sp>
        <p:nvSpPr>
          <p:cNvPr id="35" name="TextBox 34">
            <a:extLst>
              <a:ext uri="{FF2B5EF4-FFF2-40B4-BE49-F238E27FC236}">
                <a16:creationId xmlns:a16="http://schemas.microsoft.com/office/drawing/2014/main" id="{63BBAF12-7F67-739C-BB97-399C43C8A922}"/>
              </a:ext>
            </a:extLst>
          </p:cNvPr>
          <p:cNvSpPr txBox="1"/>
          <p:nvPr/>
        </p:nvSpPr>
        <p:spPr>
          <a:xfrm>
            <a:off x="6335325" y="5006986"/>
            <a:ext cx="1754940" cy="738664"/>
          </a:xfrm>
          <a:prstGeom prst="rect">
            <a:avLst/>
          </a:prstGeom>
          <a:noFill/>
        </p:spPr>
        <p:txBody>
          <a:bodyPr wrap="square" rtlCol="0">
            <a:spAutoFit/>
          </a:bodyPr>
          <a:lstStyle/>
          <a:p>
            <a:pPr algn="ctr"/>
            <a:r>
              <a:rPr lang="en-GB" sz="1050" dirty="0"/>
              <a:t>Keep yourself informed the latest regulation to ensure compliance and success</a:t>
            </a:r>
            <a:endParaRPr lang="en-US" sz="1050" dirty="0">
              <a:solidFill>
                <a:schemeClr val="tx1">
                  <a:lumMod val="65000"/>
                  <a:lumOff val="35000"/>
                </a:schemeClr>
              </a:solidFill>
            </a:endParaRPr>
          </a:p>
        </p:txBody>
      </p:sp>
      <p:sp>
        <p:nvSpPr>
          <p:cNvPr id="37" name="TextBox 36">
            <a:extLst>
              <a:ext uri="{FF2B5EF4-FFF2-40B4-BE49-F238E27FC236}">
                <a16:creationId xmlns:a16="http://schemas.microsoft.com/office/drawing/2014/main" id="{871B4D30-FEA9-7BAA-F6DC-B290BAD447AE}"/>
              </a:ext>
            </a:extLst>
          </p:cNvPr>
          <p:cNvSpPr txBox="1"/>
          <p:nvPr/>
        </p:nvSpPr>
        <p:spPr>
          <a:xfrm>
            <a:off x="8031341" y="4968660"/>
            <a:ext cx="1754940" cy="577081"/>
          </a:xfrm>
          <a:prstGeom prst="rect">
            <a:avLst/>
          </a:prstGeom>
          <a:noFill/>
        </p:spPr>
        <p:txBody>
          <a:bodyPr wrap="square" rtlCol="0">
            <a:spAutoFit/>
          </a:bodyPr>
          <a:lstStyle/>
          <a:p>
            <a:pPr algn="ctr"/>
            <a:r>
              <a:rPr lang="en-GB" sz="1050" dirty="0"/>
              <a:t>Registering as a supplier makes you visible to all buyers on the platform</a:t>
            </a:r>
            <a:endParaRPr lang="en-US" sz="1050" dirty="0">
              <a:solidFill>
                <a:schemeClr val="tx1">
                  <a:lumMod val="65000"/>
                  <a:lumOff val="35000"/>
                </a:schemeClr>
              </a:solidFill>
            </a:endParaRPr>
          </a:p>
        </p:txBody>
      </p:sp>
      <p:sp>
        <p:nvSpPr>
          <p:cNvPr id="39" name="TextBox 38">
            <a:extLst>
              <a:ext uri="{FF2B5EF4-FFF2-40B4-BE49-F238E27FC236}">
                <a16:creationId xmlns:a16="http://schemas.microsoft.com/office/drawing/2014/main" id="{4A354926-52BB-7EBE-ABAC-EB3C19D35F0D}"/>
              </a:ext>
            </a:extLst>
          </p:cNvPr>
          <p:cNvSpPr txBox="1"/>
          <p:nvPr/>
        </p:nvSpPr>
        <p:spPr>
          <a:xfrm>
            <a:off x="9992508" y="5045652"/>
            <a:ext cx="1754940" cy="577081"/>
          </a:xfrm>
          <a:prstGeom prst="rect">
            <a:avLst/>
          </a:prstGeom>
          <a:noFill/>
        </p:spPr>
        <p:txBody>
          <a:bodyPr wrap="square" rtlCol="0">
            <a:spAutoFit/>
          </a:bodyPr>
          <a:lstStyle/>
          <a:p>
            <a:pPr algn="ctr"/>
            <a:r>
              <a:rPr lang="en-GB" sz="1050" dirty="0"/>
              <a:t>Use FSQS to improve your businesses compliance</a:t>
            </a:r>
            <a:endParaRPr lang="en-US" sz="1050" dirty="0">
              <a:solidFill>
                <a:schemeClr val="tx1">
                  <a:lumMod val="65000"/>
                  <a:lumOff val="35000"/>
                </a:schemeClr>
              </a:solidFill>
            </a:endParaRPr>
          </a:p>
        </p:txBody>
      </p:sp>
    </p:spTree>
    <p:extLst>
      <p:ext uri="{BB962C8B-B14F-4D97-AF65-F5344CB8AC3E}">
        <p14:creationId xmlns:p14="http://schemas.microsoft.com/office/powerpoint/2010/main" val="4033792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94C8-D412-0CD3-AD4B-F40CCF0CA0F3}"/>
              </a:ext>
            </a:extLst>
          </p:cNvPr>
          <p:cNvSpPr>
            <a:spLocks noGrp="1"/>
          </p:cNvSpPr>
          <p:nvPr>
            <p:ph type="title"/>
          </p:nvPr>
        </p:nvSpPr>
        <p:spPr>
          <a:xfrm>
            <a:off x="298174" y="420157"/>
            <a:ext cx="11893826" cy="1328155"/>
          </a:xfrm>
        </p:spPr>
        <p:txBody>
          <a:bodyPr>
            <a:normAutofit/>
          </a:bodyPr>
          <a:lstStyle/>
          <a:p>
            <a:r>
              <a:rPr lang="en-US" dirty="0"/>
              <a:t>Two Stage Process</a:t>
            </a:r>
            <a:br>
              <a:rPr lang="en-US" dirty="0"/>
            </a:br>
            <a:r>
              <a:rPr lang="en-GB" sz="2000" dirty="0"/>
              <a:t>FSQS is a two-stage process designed to match the level of oversight to the nature of services supplied</a:t>
            </a:r>
            <a:endParaRPr lang="en-GB" dirty="0"/>
          </a:p>
        </p:txBody>
      </p:sp>
      <p:sp>
        <p:nvSpPr>
          <p:cNvPr id="3" name="Content Placeholder 2">
            <a:extLst>
              <a:ext uri="{FF2B5EF4-FFF2-40B4-BE49-F238E27FC236}">
                <a16:creationId xmlns:a16="http://schemas.microsoft.com/office/drawing/2014/main" id="{7767482D-2E18-5C2A-185F-2457EB0C0BA4}"/>
              </a:ext>
            </a:extLst>
          </p:cNvPr>
          <p:cNvSpPr>
            <a:spLocks noGrp="1"/>
          </p:cNvSpPr>
          <p:nvPr>
            <p:ph idx="1"/>
          </p:nvPr>
        </p:nvSpPr>
        <p:spPr>
          <a:xfrm>
            <a:off x="880961" y="1389178"/>
            <a:ext cx="10430077" cy="1819478"/>
          </a:xfrm>
        </p:spPr>
        <p:txBody>
          <a:bodyPr/>
          <a:lstStyle/>
          <a:p>
            <a:r>
              <a:rPr lang="en-GB" b="1" u="sng" dirty="0"/>
              <a:t>Stage 1</a:t>
            </a:r>
          </a:p>
          <a:p>
            <a:r>
              <a:rPr lang="en-GB" dirty="0"/>
              <a:t>Profiling Questionnaire You’ll receive an email invite from </a:t>
            </a:r>
            <a:r>
              <a:rPr lang="en-GB" b="1" dirty="0" err="1"/>
              <a:t>Hellios</a:t>
            </a:r>
            <a:r>
              <a:rPr lang="en-GB" dirty="0"/>
              <a:t> to complete a short online questionnaire (around one hour). This provides basic organisational information and determines whether Stage 2 is required.</a:t>
            </a:r>
          </a:p>
          <a:p>
            <a:r>
              <a:rPr lang="en-GB" b="1" u="sng" dirty="0"/>
              <a:t>Stage 2</a:t>
            </a:r>
          </a:p>
          <a:p>
            <a:r>
              <a:rPr lang="en-GB" dirty="0"/>
              <a:t>Detailed Questionnaire If your services involve higher regulatory or operational risk - for example, handling customer data or supporting critical operations, you will be asked to complete a more detailed questionnaire and upload supporting evidence where needed. Stage 2 typically covers areas such as: </a:t>
            </a:r>
          </a:p>
        </p:txBody>
      </p:sp>
      <p:sp>
        <p:nvSpPr>
          <p:cNvPr id="6" name="Content Placeholder 2">
            <a:extLst>
              <a:ext uri="{FF2B5EF4-FFF2-40B4-BE49-F238E27FC236}">
                <a16:creationId xmlns:a16="http://schemas.microsoft.com/office/drawing/2014/main" id="{7EAC6D34-D063-5C83-57EA-CC99477C75F1}"/>
              </a:ext>
            </a:extLst>
          </p:cNvPr>
          <p:cNvSpPr txBox="1">
            <a:spLocks/>
          </p:cNvSpPr>
          <p:nvPr/>
        </p:nvSpPr>
        <p:spPr>
          <a:xfrm>
            <a:off x="298174" y="3350566"/>
            <a:ext cx="2806533" cy="225410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dirty="0"/>
              <a:t>Anti-Bribery &amp; Corruption </a:t>
            </a:r>
          </a:p>
          <a:p>
            <a:pPr marL="285750" indent="-285750">
              <a:buFont typeface="Arial" panose="020B0604020202020204" pitchFamily="34" charset="0"/>
              <a:buChar char="•"/>
            </a:pPr>
            <a:r>
              <a:rPr lang="en-GB" dirty="0"/>
              <a:t>Sanctions </a:t>
            </a:r>
          </a:p>
          <a:p>
            <a:pPr marL="285750" indent="-285750">
              <a:buFont typeface="Arial" panose="020B0604020202020204" pitchFamily="34" charset="0"/>
              <a:buChar char="•"/>
            </a:pPr>
            <a:r>
              <a:rPr lang="en-GB" dirty="0"/>
              <a:t>Remuneration &amp; Conduct </a:t>
            </a:r>
          </a:p>
          <a:p>
            <a:pPr marL="285750" indent="-285750">
              <a:buFont typeface="Arial" panose="020B0604020202020204" pitchFamily="34" charset="0"/>
              <a:buChar char="•"/>
            </a:pPr>
            <a:r>
              <a:rPr lang="en-GB" dirty="0"/>
              <a:t>Customer Treatment </a:t>
            </a:r>
          </a:p>
          <a:p>
            <a:pPr marL="285750" indent="-285750">
              <a:buFont typeface="Arial" panose="020B0604020202020204" pitchFamily="34" charset="0"/>
              <a:buChar char="•"/>
            </a:pPr>
            <a:r>
              <a:rPr lang="en-GB" dirty="0"/>
              <a:t>AML / Financial Crime </a:t>
            </a:r>
          </a:p>
          <a:p>
            <a:pPr marL="285750" indent="-285750">
              <a:buFont typeface="Arial" panose="020B0604020202020204" pitchFamily="34" charset="0"/>
              <a:buChar char="•"/>
            </a:pPr>
            <a:r>
              <a:rPr lang="en-GB" dirty="0"/>
              <a:t>Health &amp; Safety </a:t>
            </a:r>
          </a:p>
          <a:p>
            <a:pPr marL="285750" indent="-285750">
              <a:buFont typeface="Arial" panose="020B0604020202020204" pitchFamily="34" charset="0"/>
              <a:buChar char="•"/>
            </a:pPr>
            <a:r>
              <a:rPr lang="en-GB" dirty="0"/>
              <a:t>Whistleblowing </a:t>
            </a:r>
          </a:p>
        </p:txBody>
      </p:sp>
      <p:sp>
        <p:nvSpPr>
          <p:cNvPr id="8" name="Content Placeholder 2">
            <a:extLst>
              <a:ext uri="{FF2B5EF4-FFF2-40B4-BE49-F238E27FC236}">
                <a16:creationId xmlns:a16="http://schemas.microsoft.com/office/drawing/2014/main" id="{9610D213-FCB7-752E-1C4A-F0C92B8B0002}"/>
              </a:ext>
            </a:extLst>
          </p:cNvPr>
          <p:cNvSpPr txBox="1">
            <a:spLocks/>
          </p:cNvSpPr>
          <p:nvPr/>
        </p:nvSpPr>
        <p:spPr>
          <a:xfrm>
            <a:off x="2853070" y="3428999"/>
            <a:ext cx="4121888" cy="18128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dirty="0"/>
              <a:t>Business Continuity &amp; Operational Resilience </a:t>
            </a:r>
          </a:p>
          <a:p>
            <a:pPr marL="285750" indent="-285750">
              <a:buFont typeface="Arial" panose="020B0604020202020204" pitchFamily="34" charset="0"/>
              <a:buChar char="•"/>
            </a:pPr>
            <a:r>
              <a:rPr lang="en-GB" dirty="0"/>
              <a:t>Information &amp; Cyber Security </a:t>
            </a:r>
          </a:p>
          <a:p>
            <a:pPr marL="285750" indent="-285750">
              <a:buFont typeface="Arial" panose="020B0604020202020204" pitchFamily="34" charset="0"/>
              <a:buChar char="•"/>
            </a:pPr>
            <a:r>
              <a:rPr lang="en-GB" dirty="0"/>
              <a:t>GDPR &amp; Data Management </a:t>
            </a:r>
          </a:p>
          <a:p>
            <a:pPr marL="285750" indent="-285750">
              <a:buFont typeface="Arial" panose="020B0604020202020204" pitchFamily="34" charset="0"/>
              <a:buChar char="•"/>
            </a:pPr>
            <a:r>
              <a:rPr lang="en-GB" dirty="0"/>
              <a:t>Environment &amp; Sustainability </a:t>
            </a:r>
          </a:p>
          <a:p>
            <a:pPr marL="285750" indent="-285750">
              <a:buFont typeface="Arial" panose="020B0604020202020204" pitchFamily="34" charset="0"/>
              <a:buChar char="•"/>
            </a:pPr>
            <a:r>
              <a:rPr lang="en-GB" dirty="0"/>
              <a:t>Physical Security</a:t>
            </a:r>
          </a:p>
        </p:txBody>
      </p:sp>
      <p:sp>
        <p:nvSpPr>
          <p:cNvPr id="10" name="Content Placeholder 2">
            <a:extLst>
              <a:ext uri="{FF2B5EF4-FFF2-40B4-BE49-F238E27FC236}">
                <a16:creationId xmlns:a16="http://schemas.microsoft.com/office/drawing/2014/main" id="{5D3F9E2C-5DBC-93DF-90C0-F5E74C5D563C}"/>
              </a:ext>
            </a:extLst>
          </p:cNvPr>
          <p:cNvSpPr txBox="1">
            <a:spLocks/>
          </p:cNvSpPr>
          <p:nvPr/>
        </p:nvSpPr>
        <p:spPr>
          <a:xfrm>
            <a:off x="7118036" y="3785192"/>
            <a:ext cx="4121888" cy="110047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b="1" i="1" dirty="0"/>
              <a:t>The process uses clear, selectable answer options and does not require proprietary, pricing, or contractual information</a:t>
            </a:r>
          </a:p>
        </p:txBody>
      </p:sp>
    </p:spTree>
    <p:extLst>
      <p:ext uri="{BB962C8B-B14F-4D97-AF65-F5344CB8AC3E}">
        <p14:creationId xmlns:p14="http://schemas.microsoft.com/office/powerpoint/2010/main" val="800102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C542C-D985-74C9-1470-FF1A43FF0EA6}"/>
              </a:ext>
            </a:extLst>
          </p:cNvPr>
          <p:cNvSpPr>
            <a:spLocks noGrp="1"/>
          </p:cNvSpPr>
          <p:nvPr>
            <p:ph type="title"/>
          </p:nvPr>
        </p:nvSpPr>
        <p:spPr>
          <a:xfrm>
            <a:off x="298174" y="420157"/>
            <a:ext cx="6848860" cy="553107"/>
          </a:xfrm>
        </p:spPr>
        <p:txBody>
          <a:bodyPr/>
          <a:lstStyle/>
          <a:p>
            <a:r>
              <a:rPr lang="en-GB" dirty="0"/>
              <a:t>Additional Assurance</a:t>
            </a:r>
          </a:p>
        </p:txBody>
      </p:sp>
      <p:sp>
        <p:nvSpPr>
          <p:cNvPr id="3" name="Content Placeholder 2">
            <a:extLst>
              <a:ext uri="{FF2B5EF4-FFF2-40B4-BE49-F238E27FC236}">
                <a16:creationId xmlns:a16="http://schemas.microsoft.com/office/drawing/2014/main" id="{B1B62F13-EEB3-21EC-D4CF-764D69C91E44}"/>
              </a:ext>
            </a:extLst>
          </p:cNvPr>
          <p:cNvSpPr>
            <a:spLocks noGrp="1"/>
          </p:cNvSpPr>
          <p:nvPr>
            <p:ph idx="1"/>
          </p:nvPr>
        </p:nvSpPr>
        <p:spPr>
          <a:xfrm>
            <a:off x="370598" y="973264"/>
            <a:ext cx="11450803" cy="589722"/>
          </a:xfrm>
        </p:spPr>
        <p:txBody>
          <a:bodyPr/>
          <a:lstStyle/>
          <a:p>
            <a:r>
              <a:rPr lang="en-GB" dirty="0"/>
              <a:t>Following Stage 2, Cumberland may request further assessment - such as a Stage 3 review or an onsite audit - depending on the nature of the relationship and the associated risk</a:t>
            </a:r>
          </a:p>
        </p:txBody>
      </p:sp>
      <p:sp>
        <p:nvSpPr>
          <p:cNvPr id="4" name="Title 1">
            <a:extLst>
              <a:ext uri="{FF2B5EF4-FFF2-40B4-BE49-F238E27FC236}">
                <a16:creationId xmlns:a16="http://schemas.microsoft.com/office/drawing/2014/main" id="{789E325E-0F23-753B-5A73-3C8A80D08043}"/>
              </a:ext>
            </a:extLst>
          </p:cNvPr>
          <p:cNvSpPr txBox="1">
            <a:spLocks/>
          </p:cNvSpPr>
          <p:nvPr/>
        </p:nvSpPr>
        <p:spPr>
          <a:xfrm>
            <a:off x="298174" y="2875893"/>
            <a:ext cx="2498189" cy="553107"/>
          </a:xfrm>
          <a:prstGeom prst="rect">
            <a:avLst/>
          </a:prstGeom>
        </p:spPr>
        <p:txBody>
          <a:bodyPr vert="horz" lIns="91440" tIns="45720" rIns="91440" bIns="45720" rtlCol="0" anchor="t" anchorCtr="0">
            <a:normAutofit/>
          </a:bodyPr>
          <a:lstStyle>
            <a:lvl1pPr algn="l" defTabSz="914400" rtl="0" eaLnBrk="1" latinLnBrk="0" hangingPunct="1">
              <a:lnSpc>
                <a:spcPct val="70000"/>
              </a:lnSpc>
              <a:spcBef>
                <a:spcPct val="0"/>
              </a:spcBef>
              <a:buNone/>
              <a:defRPr sz="4000" kern="1200" cap="none" baseline="0">
                <a:solidFill>
                  <a:schemeClr val="accent1"/>
                </a:solidFill>
                <a:latin typeface="Arial" panose="020B0604020202020204" pitchFamily="34" charset="0"/>
                <a:ea typeface="+mj-ea"/>
                <a:cs typeface="Arial" panose="020B0604020202020204" pitchFamily="34" charset="0"/>
              </a:defRPr>
            </a:lvl1pPr>
          </a:lstStyle>
          <a:p>
            <a:r>
              <a:rPr lang="en-GB" dirty="0"/>
              <a:t>Timelines</a:t>
            </a:r>
          </a:p>
        </p:txBody>
      </p:sp>
      <p:sp>
        <p:nvSpPr>
          <p:cNvPr id="5" name="Content Placeholder 2">
            <a:extLst>
              <a:ext uri="{FF2B5EF4-FFF2-40B4-BE49-F238E27FC236}">
                <a16:creationId xmlns:a16="http://schemas.microsoft.com/office/drawing/2014/main" id="{F75A3D79-185D-86D5-22F5-0CBAB51AA0EE}"/>
              </a:ext>
            </a:extLst>
          </p:cNvPr>
          <p:cNvSpPr txBox="1">
            <a:spLocks/>
          </p:cNvSpPr>
          <p:nvPr/>
        </p:nvSpPr>
        <p:spPr>
          <a:xfrm>
            <a:off x="370597" y="2176704"/>
            <a:ext cx="11450803" cy="5897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FSQS is jointly funded by participating buying organisations and larger suppliers. SMEs (small or micro enterprises) are fully subsidised and pay no registration fee. For full details, please refer to the FSQS Fees Page FSQS Fees Page </a:t>
            </a:r>
            <a:r>
              <a:rPr lang="en-GB" dirty="0">
                <a:hlinkClick r:id="rId2"/>
              </a:rPr>
              <a:t>FSQS Fees Page </a:t>
            </a:r>
            <a:endParaRPr lang="en-GB" dirty="0"/>
          </a:p>
        </p:txBody>
      </p:sp>
      <p:sp>
        <p:nvSpPr>
          <p:cNvPr id="7" name="Title 1">
            <a:extLst>
              <a:ext uri="{FF2B5EF4-FFF2-40B4-BE49-F238E27FC236}">
                <a16:creationId xmlns:a16="http://schemas.microsoft.com/office/drawing/2014/main" id="{F6EAB5E8-E3B6-6B5F-D0C0-113225284E3D}"/>
              </a:ext>
            </a:extLst>
          </p:cNvPr>
          <p:cNvSpPr txBox="1">
            <a:spLocks/>
          </p:cNvSpPr>
          <p:nvPr/>
        </p:nvSpPr>
        <p:spPr>
          <a:xfrm>
            <a:off x="298174" y="1594841"/>
            <a:ext cx="6848860" cy="553107"/>
          </a:xfrm>
          <a:prstGeom prst="rect">
            <a:avLst/>
          </a:prstGeom>
        </p:spPr>
        <p:txBody>
          <a:bodyPr vert="horz" lIns="91440" tIns="45720" rIns="91440" bIns="45720" rtlCol="0" anchor="t" anchorCtr="0">
            <a:normAutofit/>
          </a:bodyPr>
          <a:lstStyle>
            <a:lvl1pPr algn="l" defTabSz="914400" rtl="0" eaLnBrk="1" latinLnBrk="0" hangingPunct="1">
              <a:lnSpc>
                <a:spcPct val="70000"/>
              </a:lnSpc>
              <a:spcBef>
                <a:spcPct val="0"/>
              </a:spcBef>
              <a:buNone/>
              <a:defRPr sz="4000" kern="1200" cap="none" baseline="0">
                <a:solidFill>
                  <a:schemeClr val="accent1"/>
                </a:solidFill>
                <a:latin typeface="Arial" panose="020B0604020202020204" pitchFamily="34" charset="0"/>
                <a:ea typeface="+mj-ea"/>
                <a:cs typeface="Arial" panose="020B0604020202020204" pitchFamily="34" charset="0"/>
              </a:defRPr>
            </a:lvl1pPr>
          </a:lstStyle>
          <a:p>
            <a:r>
              <a:rPr lang="en-GB" dirty="0"/>
              <a:t>Fees</a:t>
            </a:r>
          </a:p>
        </p:txBody>
      </p:sp>
      <p:sp>
        <p:nvSpPr>
          <p:cNvPr id="9" name="Content Placeholder 2">
            <a:extLst>
              <a:ext uri="{FF2B5EF4-FFF2-40B4-BE49-F238E27FC236}">
                <a16:creationId xmlns:a16="http://schemas.microsoft.com/office/drawing/2014/main" id="{26464260-CF7D-C1AC-3D21-D8B159B2FF4E}"/>
              </a:ext>
            </a:extLst>
          </p:cNvPr>
          <p:cNvSpPr txBox="1">
            <a:spLocks/>
          </p:cNvSpPr>
          <p:nvPr/>
        </p:nvSpPr>
        <p:spPr>
          <a:xfrm>
            <a:off x="370596" y="3380144"/>
            <a:ext cx="9762232" cy="250459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t>Stage 1 – this typically takes no longer than a couple hours to complete</a:t>
            </a:r>
          </a:p>
          <a:p>
            <a:pPr marL="285750" indent="-285750">
              <a:buFont typeface="Arial" panose="020B0604020202020204" pitchFamily="34" charset="0"/>
              <a:buChar char="•"/>
            </a:pPr>
            <a:r>
              <a:rPr lang="en-US" dirty="0"/>
              <a:t>Stage 2 – Completion time greatly varies depending on the time taken to collate documentation</a:t>
            </a:r>
          </a:p>
          <a:p>
            <a:pPr marL="285750" indent="-285750">
              <a:buFont typeface="Arial" panose="020B0604020202020204" pitchFamily="34" charset="0"/>
              <a:buChar char="•"/>
            </a:pPr>
            <a:r>
              <a:rPr lang="en-US" dirty="0"/>
              <a:t>You have up to 8 weeks to complete the questionnaire including time for validation </a:t>
            </a:r>
          </a:p>
          <a:p>
            <a:pPr marL="285750" indent="-285750">
              <a:buFont typeface="Arial" panose="020B0604020202020204" pitchFamily="34" charset="0"/>
              <a:buChar char="•"/>
            </a:pPr>
            <a:r>
              <a:rPr lang="en-US" dirty="0"/>
              <a:t>Existing suppliers: Up to eight weeks for first time registration.</a:t>
            </a:r>
          </a:p>
          <a:p>
            <a:pPr marL="285750" indent="-285750">
              <a:buFont typeface="Arial" panose="020B0604020202020204" pitchFamily="34" charset="0"/>
              <a:buChar char="•"/>
            </a:pPr>
            <a:r>
              <a:rPr lang="en-US" dirty="0"/>
              <a:t>New suppliers / bidding activity: Timelines may be shorter to align with procurement schedules.</a:t>
            </a:r>
          </a:p>
          <a:p>
            <a:endParaRPr lang="en-GB" dirty="0"/>
          </a:p>
          <a:p>
            <a:r>
              <a:rPr lang="en-GB" b="1" dirty="0" err="1"/>
              <a:t>Hellios</a:t>
            </a:r>
            <a:r>
              <a:rPr lang="en-GB" b="1" dirty="0"/>
              <a:t> will confirm deadlines for each stage in your FSQS communication emails</a:t>
            </a:r>
            <a:endParaRPr lang="en-US" b="1" dirty="0"/>
          </a:p>
        </p:txBody>
      </p:sp>
    </p:spTree>
    <p:extLst>
      <p:ext uri="{BB962C8B-B14F-4D97-AF65-F5344CB8AC3E}">
        <p14:creationId xmlns:p14="http://schemas.microsoft.com/office/powerpoint/2010/main" val="18062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724D-89AC-0B46-4BA9-63909179EE42}"/>
              </a:ext>
            </a:extLst>
          </p:cNvPr>
          <p:cNvSpPr>
            <a:spLocks noGrp="1"/>
          </p:cNvSpPr>
          <p:nvPr>
            <p:ph type="title"/>
          </p:nvPr>
        </p:nvSpPr>
        <p:spPr>
          <a:xfrm>
            <a:off x="298174" y="420158"/>
            <a:ext cx="6848860" cy="589936"/>
          </a:xfrm>
        </p:spPr>
        <p:txBody>
          <a:bodyPr/>
          <a:lstStyle/>
          <a:p>
            <a:r>
              <a:rPr lang="en-US" dirty="0"/>
              <a:t>Frequently Asked Questions</a:t>
            </a:r>
            <a:endParaRPr lang="en-GB" dirty="0"/>
          </a:p>
        </p:txBody>
      </p:sp>
      <p:sp>
        <p:nvSpPr>
          <p:cNvPr id="3" name="Content Placeholder 2">
            <a:extLst>
              <a:ext uri="{FF2B5EF4-FFF2-40B4-BE49-F238E27FC236}">
                <a16:creationId xmlns:a16="http://schemas.microsoft.com/office/drawing/2014/main" id="{AD7DFAB3-2AFB-8772-2698-3737EBD32E8F}"/>
              </a:ext>
            </a:extLst>
          </p:cNvPr>
          <p:cNvSpPr>
            <a:spLocks noGrp="1"/>
          </p:cNvSpPr>
          <p:nvPr>
            <p:ph idx="1"/>
          </p:nvPr>
        </p:nvSpPr>
        <p:spPr>
          <a:xfrm>
            <a:off x="372601" y="1010094"/>
            <a:ext cx="11418905" cy="4603897"/>
          </a:xfrm>
        </p:spPr>
        <p:txBody>
          <a:bodyPr>
            <a:normAutofit/>
          </a:bodyPr>
          <a:lstStyle/>
          <a:p>
            <a:r>
              <a:rPr lang="en-GB" b="1" i="1" u="sng" dirty="0"/>
              <a:t>1. Why are we using FSQS? </a:t>
            </a:r>
          </a:p>
          <a:p>
            <a:r>
              <a:rPr lang="en-GB" dirty="0"/>
              <a:t>To simplify data collection, reduce repeated requests, and demonstrate responsible supply chain management in a complex regulatory environment. </a:t>
            </a:r>
          </a:p>
          <a:p>
            <a:r>
              <a:rPr lang="en-GB" b="1" i="1" u="sng" dirty="0"/>
              <a:t>2. Who is </a:t>
            </a:r>
            <a:r>
              <a:rPr lang="en-GB" b="1" i="1" u="sng" dirty="0" err="1"/>
              <a:t>Hellios</a:t>
            </a:r>
            <a:r>
              <a:rPr lang="en-GB" b="1" i="1" u="sng" dirty="0"/>
              <a:t>? </a:t>
            </a:r>
          </a:p>
          <a:p>
            <a:r>
              <a:rPr lang="en-GB" dirty="0"/>
              <a:t>A UK-based specialist in supplier data management, supporting multiple global and UK organisations. </a:t>
            </a:r>
          </a:p>
          <a:p>
            <a:r>
              <a:rPr lang="en-GB" b="1" i="1" u="sng" dirty="0"/>
              <a:t>3. What does </a:t>
            </a:r>
            <a:r>
              <a:rPr lang="en-GB" b="1" i="1" u="sng" dirty="0" err="1"/>
              <a:t>Hellios</a:t>
            </a:r>
            <a:r>
              <a:rPr lang="en-GB" b="1" i="1" u="sng" dirty="0"/>
              <a:t> do? </a:t>
            </a:r>
          </a:p>
          <a:p>
            <a:r>
              <a:rPr lang="en-GB" dirty="0" err="1"/>
              <a:t>Hellios</a:t>
            </a:r>
            <a:r>
              <a:rPr lang="en-GB" dirty="0"/>
              <a:t> collects and maintains supplier data for The Cumberland. They verify submissions but do not decide supplier suitability, that decision remains with us. </a:t>
            </a:r>
          </a:p>
          <a:p>
            <a:r>
              <a:rPr lang="en-GB" b="1" i="1" u="sng" dirty="0"/>
              <a:t>4. How is our data protected? </a:t>
            </a:r>
          </a:p>
          <a:p>
            <a:r>
              <a:rPr lang="en-GB" dirty="0"/>
              <a:t>FSQS is hosted in UK data centres certified to SSAE18 SOC2 and ISO27001. </a:t>
            </a:r>
            <a:r>
              <a:rPr lang="en-GB" dirty="0" err="1"/>
              <a:t>Hellios</a:t>
            </a:r>
            <a:r>
              <a:rPr lang="en-GB" dirty="0"/>
              <a:t> is ISO27001 and Cyber Essentials Plus certified. </a:t>
            </a:r>
          </a:p>
          <a:p>
            <a:r>
              <a:rPr lang="en-GB" b="1" i="1" u="sng" dirty="0"/>
              <a:t>5. Do we need to register each legal entity? </a:t>
            </a:r>
          </a:p>
          <a:p>
            <a:r>
              <a:rPr lang="en-GB" dirty="0"/>
              <a:t>Yes, any entity invoicing The Cumberland must be registered. </a:t>
            </a:r>
          </a:p>
          <a:p>
            <a:r>
              <a:rPr lang="en-GB" b="1" i="1" u="sng" dirty="0"/>
              <a:t>6. Will other suppliers see our information? </a:t>
            </a:r>
          </a:p>
          <a:p>
            <a:r>
              <a:rPr lang="en-GB" dirty="0"/>
              <a:t>No, your data is not shared with other suppliers. </a:t>
            </a:r>
          </a:p>
        </p:txBody>
      </p:sp>
    </p:spTree>
    <p:extLst>
      <p:ext uri="{BB962C8B-B14F-4D97-AF65-F5344CB8AC3E}">
        <p14:creationId xmlns:p14="http://schemas.microsoft.com/office/powerpoint/2010/main" val="1503967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BBC3D-F6E6-6FCD-175A-1B15AE2CEF7C}"/>
              </a:ext>
            </a:extLst>
          </p:cNvPr>
          <p:cNvSpPr>
            <a:spLocks noGrp="1"/>
          </p:cNvSpPr>
          <p:nvPr>
            <p:ph type="title"/>
          </p:nvPr>
        </p:nvSpPr>
        <p:spPr>
          <a:xfrm>
            <a:off x="298174" y="420158"/>
            <a:ext cx="6848860" cy="547406"/>
          </a:xfrm>
        </p:spPr>
        <p:txBody>
          <a:bodyPr/>
          <a:lstStyle/>
          <a:p>
            <a:r>
              <a:rPr lang="en-US" dirty="0"/>
              <a:t>Frequently Asked Questions</a:t>
            </a:r>
            <a:endParaRPr lang="en-GB" dirty="0"/>
          </a:p>
        </p:txBody>
      </p:sp>
      <p:sp>
        <p:nvSpPr>
          <p:cNvPr id="3" name="Content Placeholder 2">
            <a:extLst>
              <a:ext uri="{FF2B5EF4-FFF2-40B4-BE49-F238E27FC236}">
                <a16:creationId xmlns:a16="http://schemas.microsoft.com/office/drawing/2014/main" id="{EFEE8D06-1152-03C9-BBB7-205074C4A4AA}"/>
              </a:ext>
            </a:extLst>
          </p:cNvPr>
          <p:cNvSpPr>
            <a:spLocks noGrp="1"/>
          </p:cNvSpPr>
          <p:nvPr>
            <p:ph idx="1"/>
          </p:nvPr>
        </p:nvSpPr>
        <p:spPr>
          <a:xfrm>
            <a:off x="298174" y="967564"/>
            <a:ext cx="11705984" cy="4752751"/>
          </a:xfrm>
        </p:spPr>
        <p:txBody>
          <a:bodyPr>
            <a:normAutofit lnSpcReduction="10000"/>
          </a:bodyPr>
          <a:lstStyle/>
          <a:p>
            <a:r>
              <a:rPr lang="en-GB" b="1" i="1" u="sng" dirty="0"/>
              <a:t>7. Will the information be used across The Cumberland? </a:t>
            </a:r>
          </a:p>
          <a:p>
            <a:r>
              <a:rPr lang="en-GB" dirty="0"/>
              <a:t>Yes, one of the benefits of FSQS is that suppliers’ assurance data will be available to other areas within [Buyer Name] reducing duplication. </a:t>
            </a:r>
          </a:p>
          <a:p>
            <a:r>
              <a:rPr lang="en-GB" b="1" i="1" u="sng" dirty="0"/>
              <a:t>8. Will pricing information be requested? </a:t>
            </a:r>
          </a:p>
          <a:p>
            <a:r>
              <a:rPr lang="en-GB" dirty="0"/>
              <a:t>No, your organisation will not be asked to provide any commercial pricing information. </a:t>
            </a:r>
          </a:p>
          <a:p>
            <a:r>
              <a:rPr lang="en-GB" b="1" i="1" u="sng" dirty="0"/>
              <a:t>9. How do we pay FSQS fees (if applicable)? </a:t>
            </a:r>
          </a:p>
          <a:p>
            <a:r>
              <a:rPr lang="en-GB" dirty="0" err="1"/>
              <a:t>Hellios</a:t>
            </a:r>
            <a:r>
              <a:rPr lang="en-GB" dirty="0"/>
              <a:t> will provide full details of the payment options available however if you would like more information on the payment options, visit the FSQS Fees Page.</a:t>
            </a:r>
          </a:p>
          <a:p>
            <a:r>
              <a:rPr lang="en-GB" b="1" i="1" u="sng" dirty="0"/>
              <a:t>10.How long is registration valid? </a:t>
            </a:r>
          </a:p>
          <a:p>
            <a:r>
              <a:rPr lang="en-GB" dirty="0"/>
              <a:t>The renewal date is set at one year from your Stage 1 (or Stage 2, if applicable) issue date. Renewal reminders are issued by </a:t>
            </a:r>
            <a:r>
              <a:rPr lang="en-GB" dirty="0" err="1"/>
              <a:t>Hellios</a:t>
            </a:r>
            <a:r>
              <a:rPr lang="en-GB" dirty="0"/>
              <a:t> several weeks in advance of your registration expiry date</a:t>
            </a:r>
          </a:p>
          <a:p>
            <a:r>
              <a:rPr lang="en-GB" b="1" i="1" u="sng" dirty="0"/>
              <a:t>11.How long does registration take? </a:t>
            </a:r>
          </a:p>
          <a:p>
            <a:r>
              <a:rPr lang="en-GB" dirty="0"/>
              <a:t>Most suppliers complete both stages within one business day of data entry, though gathering information may take longer depending on the organisations. </a:t>
            </a:r>
          </a:p>
          <a:p>
            <a:r>
              <a:rPr lang="en-GB" b="1" u="sng" dirty="0"/>
              <a:t>12.What if we do not complete registration? </a:t>
            </a:r>
          </a:p>
          <a:p>
            <a:r>
              <a:rPr lang="en-GB" dirty="0"/>
              <a:t>You will be supported by </a:t>
            </a:r>
            <a:r>
              <a:rPr lang="en-GB" dirty="0" err="1"/>
              <a:t>Hellios</a:t>
            </a:r>
            <a:r>
              <a:rPr lang="en-GB" dirty="0"/>
              <a:t> throughout the process, but failure to qualify may result in a noncompliant status in our systems. </a:t>
            </a:r>
          </a:p>
          <a:p>
            <a:r>
              <a:rPr lang="en-GB" b="1" i="1" u="sng" dirty="0"/>
              <a:t>13.Who can we contact? </a:t>
            </a:r>
          </a:p>
          <a:p>
            <a:r>
              <a:rPr lang="en-GB" b="1" dirty="0" err="1"/>
              <a:t>Hellios</a:t>
            </a:r>
            <a:r>
              <a:rPr lang="en-GB" b="1" dirty="0"/>
              <a:t> Support</a:t>
            </a:r>
            <a:r>
              <a:rPr lang="en-GB" dirty="0"/>
              <a:t>: fsqs@hellios.com +44 (0)1865 959120 (Mon–Fri, 8:30–17:30)</a:t>
            </a:r>
          </a:p>
          <a:p>
            <a:endParaRPr lang="en-GB" dirty="0"/>
          </a:p>
        </p:txBody>
      </p:sp>
    </p:spTree>
    <p:extLst>
      <p:ext uri="{BB962C8B-B14F-4D97-AF65-F5344CB8AC3E}">
        <p14:creationId xmlns:p14="http://schemas.microsoft.com/office/powerpoint/2010/main" val="4010551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3240862"/>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04C3B"/>
      </a:dk2>
      <a:lt2>
        <a:srgbClr val="F6F5EE"/>
      </a:lt2>
      <a:accent1>
        <a:srgbClr val="27B791"/>
      </a:accent1>
      <a:accent2>
        <a:srgbClr val="8199FC"/>
      </a:accent2>
      <a:accent3>
        <a:srgbClr val="2A4C63"/>
      </a:accent3>
      <a:accent4>
        <a:srgbClr val="99C9D6"/>
      </a:accent4>
      <a:accent5>
        <a:srgbClr val="D05D15"/>
      </a:accent5>
      <a:accent6>
        <a:srgbClr val="C99F32"/>
      </a:accent6>
      <a:hlink>
        <a:srgbClr val="7C0D0D"/>
      </a:hlink>
      <a:folHlink>
        <a:srgbClr val="CF5D1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Cumberland - Kinder Banking ">
      <a:dk1>
        <a:srgbClr val="000000"/>
      </a:dk1>
      <a:lt1>
        <a:srgbClr val="FFFFFF"/>
      </a:lt1>
      <a:dk2>
        <a:srgbClr val="004C3B"/>
      </a:dk2>
      <a:lt2>
        <a:srgbClr val="F6F5EE"/>
      </a:lt2>
      <a:accent1>
        <a:srgbClr val="27B791"/>
      </a:accent1>
      <a:accent2>
        <a:srgbClr val="8199FC"/>
      </a:accent2>
      <a:accent3>
        <a:srgbClr val="2A4C63"/>
      </a:accent3>
      <a:accent4>
        <a:srgbClr val="99C9D6"/>
      </a:accent4>
      <a:accent5>
        <a:srgbClr val="D05D15"/>
      </a:accent5>
      <a:accent6>
        <a:srgbClr val="C99F32"/>
      </a:accent6>
      <a:hlink>
        <a:srgbClr val="7C0D0D"/>
      </a:hlink>
      <a:folHlink>
        <a:srgbClr val="CF5D1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59c127c-4d3a-4ef1-bf42-c76cc9148e4d}" enabled="1" method="Standard" siteId="{5a4bed52-0761-4c62-8c61-bff84e77a45e}" contentBits="0" removed="0"/>
</clbl:labelList>
</file>

<file path=docProps/app.xml><?xml version="1.0" encoding="utf-8"?>
<Properties xmlns="http://schemas.openxmlformats.org/officeDocument/2006/extended-properties" xmlns:vt="http://schemas.openxmlformats.org/officeDocument/2006/docPropsVTypes">
  <Template/>
  <TotalTime>3984</TotalTime>
  <Words>1022</Words>
  <Application>Microsoft Office PowerPoint</Application>
  <PresentationFormat>Widescreen</PresentationFormat>
  <Paragraphs>76</Paragraphs>
  <Slides>7</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7</vt:i4>
      </vt:variant>
    </vt:vector>
  </HeadingPairs>
  <TitlesOfParts>
    <vt:vector size="12" baseType="lpstr">
      <vt:lpstr>Arial</vt:lpstr>
      <vt:lpstr>Calibri</vt:lpstr>
      <vt:lpstr>Office Theme</vt:lpstr>
      <vt:lpstr>1_Custom Design</vt:lpstr>
      <vt:lpstr>Custom Design</vt:lpstr>
      <vt:lpstr> A Guide to Supplier Qualification Simplifying how we work with our suppliers </vt:lpstr>
      <vt:lpstr>Introduction</vt:lpstr>
      <vt:lpstr>Two Stage Process FSQS is a two-stage process designed to match the level of oversight to the nature of services supplied</vt:lpstr>
      <vt:lpstr>Additional Assurance</vt:lpstr>
      <vt:lpstr>Frequently Asked Questions</vt:lpstr>
      <vt:lpstr>Frequently Asked Questions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The Cumberland</dc:creator>
  <cp:keywords/>
  <dc:description/>
  <cp:lastModifiedBy>Patrick Wilkins</cp:lastModifiedBy>
  <cp:revision>85</cp:revision>
  <dcterms:created xsi:type="dcterms:W3CDTF">2022-03-10T21:44:57Z</dcterms:created>
  <dcterms:modified xsi:type="dcterms:W3CDTF">2026-09-24T15:25:43Z</dcterms:modified>
  <cp:category/>
</cp:coreProperties>
</file>